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5" r:id="rId3"/>
    <p:sldId id="262" r:id="rId4"/>
    <p:sldId id="266" r:id="rId5"/>
    <p:sldId id="263" r:id="rId6"/>
    <p:sldId id="264" r:id="rId7"/>
    <p:sldId id="267" r:id="rId8"/>
    <p:sldId id="268" r:id="rId9"/>
    <p:sldId id="259" r:id="rId10"/>
    <p:sldId id="269" r:id="rId11"/>
    <p:sldId id="270" r:id="rId12"/>
    <p:sldId id="271" r:id="rId13"/>
    <p:sldId id="272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C457"/>
    <a:srgbClr val="32AD97"/>
    <a:srgbClr val="F6851F"/>
    <a:srgbClr val="FDA13A"/>
    <a:srgbClr val="F8961D"/>
    <a:srgbClr val="2C9C48"/>
    <a:srgbClr val="F2F2F2"/>
    <a:srgbClr val="E01F27"/>
    <a:srgbClr val="4CB853"/>
    <a:srgbClr val="FAB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1E80C9-CE65-445A-BF26-8E312D0D8FA3}" v="30" dt="2023-07-17T01:36:05.6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-632" y="-7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2752" y="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pta, Narendra (Cognizant)" userId="9e496833-2b7f-4e0d-aa8b-a02e6402a520" providerId="ADAL" clId="{B11E80C9-CE65-445A-BF26-8E312D0D8FA3}"/>
    <pc:docChg chg="undo custSel addSld delSld modSld modMainMaster modNotesMaster">
      <pc:chgData name="Gupta, Narendra (Cognizant)" userId="9e496833-2b7f-4e0d-aa8b-a02e6402a520" providerId="ADAL" clId="{B11E80C9-CE65-445A-BF26-8E312D0D8FA3}" dt="2023-07-17T01:36:49.059" v="365" actId="478"/>
      <pc:docMkLst>
        <pc:docMk/>
      </pc:docMkLst>
      <pc:sldChg chg="addSp delSp modSp mod">
        <pc:chgData name="Gupta, Narendra (Cognizant)" userId="9e496833-2b7f-4e0d-aa8b-a02e6402a520" providerId="ADAL" clId="{B11E80C9-CE65-445A-BF26-8E312D0D8FA3}" dt="2023-07-17T01:20:55.395" v="162" actId="1076"/>
        <pc:sldMkLst>
          <pc:docMk/>
          <pc:sldMk cId="3565672730" sldId="256"/>
        </pc:sldMkLst>
        <pc:spChg chg="add mod">
          <ac:chgData name="Gupta, Narendra (Cognizant)" userId="9e496833-2b7f-4e0d-aa8b-a02e6402a520" providerId="ADAL" clId="{B11E80C9-CE65-445A-BF26-8E312D0D8FA3}" dt="2023-07-17T01:20:55.395" v="162" actId="1076"/>
          <ac:spMkLst>
            <pc:docMk/>
            <pc:sldMk cId="3565672730" sldId="256"/>
            <ac:spMk id="2" creationId="{C55633C2-4215-312D-9453-54066EB3202E}"/>
          </ac:spMkLst>
        </pc:spChg>
        <pc:cxnChg chg="del mod">
          <ac:chgData name="Gupta, Narendra (Cognizant)" userId="9e496833-2b7f-4e0d-aa8b-a02e6402a520" providerId="ADAL" clId="{B11E80C9-CE65-445A-BF26-8E312D0D8FA3}" dt="2023-07-16T17:27:37.419" v="0" actId="478"/>
          <ac:cxnSpMkLst>
            <pc:docMk/>
            <pc:sldMk cId="3565672730" sldId="256"/>
            <ac:cxnSpMk id="36" creationId="{5E928EE8-56A6-A73B-AE5C-844DBF78635D}"/>
          </ac:cxnSpMkLst>
        </pc:cxnChg>
      </pc:sldChg>
      <pc:sldChg chg="del">
        <pc:chgData name="Gupta, Narendra (Cognizant)" userId="9e496833-2b7f-4e0d-aa8b-a02e6402a520" providerId="ADAL" clId="{B11E80C9-CE65-445A-BF26-8E312D0D8FA3}" dt="2023-07-17T01:32:17.177" v="214" actId="47"/>
        <pc:sldMkLst>
          <pc:docMk/>
          <pc:sldMk cId="3492385137" sldId="257"/>
        </pc:sldMkLst>
      </pc:sldChg>
      <pc:sldChg chg="del">
        <pc:chgData name="Gupta, Narendra (Cognizant)" userId="9e496833-2b7f-4e0d-aa8b-a02e6402a520" providerId="ADAL" clId="{B11E80C9-CE65-445A-BF26-8E312D0D8FA3}" dt="2023-07-17T01:30:19.895" v="199" actId="47"/>
        <pc:sldMkLst>
          <pc:docMk/>
          <pc:sldMk cId="3815243788" sldId="258"/>
        </pc:sldMkLst>
      </pc:sldChg>
      <pc:sldChg chg="delSp modSp mod">
        <pc:chgData name="Gupta, Narendra (Cognizant)" userId="9e496833-2b7f-4e0d-aa8b-a02e6402a520" providerId="ADAL" clId="{B11E80C9-CE65-445A-BF26-8E312D0D8FA3}" dt="2023-07-17T01:30:38.544" v="203" actId="1076"/>
        <pc:sldMkLst>
          <pc:docMk/>
          <pc:sldMk cId="3210201137" sldId="259"/>
        </pc:sldMkLst>
        <pc:spChg chg="del">
          <ac:chgData name="Gupta, Narendra (Cognizant)" userId="9e496833-2b7f-4e0d-aa8b-a02e6402a520" providerId="ADAL" clId="{B11E80C9-CE65-445A-BF26-8E312D0D8FA3}" dt="2023-07-17T01:30:31.443" v="201" actId="478"/>
          <ac:spMkLst>
            <pc:docMk/>
            <pc:sldMk cId="3210201137" sldId="259"/>
            <ac:spMk id="15" creationId="{D971B108-3F75-44E7-CBAF-FA5FB70E80AB}"/>
          </ac:spMkLst>
        </pc:spChg>
        <pc:spChg chg="del">
          <ac:chgData name="Gupta, Narendra (Cognizant)" userId="9e496833-2b7f-4e0d-aa8b-a02e6402a520" providerId="ADAL" clId="{B11E80C9-CE65-445A-BF26-8E312D0D8FA3}" dt="2023-07-17T01:30:31.443" v="201" actId="478"/>
          <ac:spMkLst>
            <pc:docMk/>
            <pc:sldMk cId="3210201137" sldId="259"/>
            <ac:spMk id="17" creationId="{1625FBA2-B806-8C09-2FD9-F07BB2F4094A}"/>
          </ac:spMkLst>
        </pc:spChg>
        <pc:spChg chg="del">
          <ac:chgData name="Gupta, Narendra (Cognizant)" userId="9e496833-2b7f-4e0d-aa8b-a02e6402a520" providerId="ADAL" clId="{B11E80C9-CE65-445A-BF26-8E312D0D8FA3}" dt="2023-07-17T01:30:31.443" v="201" actId="478"/>
          <ac:spMkLst>
            <pc:docMk/>
            <pc:sldMk cId="3210201137" sldId="259"/>
            <ac:spMk id="18" creationId="{616FA7F5-278C-5C2F-160A-8A0393FCD1C6}"/>
          </ac:spMkLst>
        </pc:spChg>
        <pc:spChg chg="del">
          <ac:chgData name="Gupta, Narendra (Cognizant)" userId="9e496833-2b7f-4e0d-aa8b-a02e6402a520" providerId="ADAL" clId="{B11E80C9-CE65-445A-BF26-8E312D0D8FA3}" dt="2023-07-17T01:30:31.443" v="201" actId="478"/>
          <ac:spMkLst>
            <pc:docMk/>
            <pc:sldMk cId="3210201137" sldId="259"/>
            <ac:spMk id="19" creationId="{906EEDBA-0D9B-0C42-68C5-2FE5356477CE}"/>
          </ac:spMkLst>
        </pc:spChg>
        <pc:spChg chg="del">
          <ac:chgData name="Gupta, Narendra (Cognizant)" userId="9e496833-2b7f-4e0d-aa8b-a02e6402a520" providerId="ADAL" clId="{B11E80C9-CE65-445A-BF26-8E312D0D8FA3}" dt="2023-07-17T01:30:31.443" v="201" actId="478"/>
          <ac:spMkLst>
            <pc:docMk/>
            <pc:sldMk cId="3210201137" sldId="259"/>
            <ac:spMk id="20" creationId="{C5DF78EC-FC2A-3E03-A076-258103F176E7}"/>
          </ac:spMkLst>
        </pc:spChg>
        <pc:spChg chg="del">
          <ac:chgData name="Gupta, Narendra (Cognizant)" userId="9e496833-2b7f-4e0d-aa8b-a02e6402a520" providerId="ADAL" clId="{B11E80C9-CE65-445A-BF26-8E312D0D8FA3}" dt="2023-07-17T01:30:31.443" v="201" actId="478"/>
          <ac:spMkLst>
            <pc:docMk/>
            <pc:sldMk cId="3210201137" sldId="259"/>
            <ac:spMk id="21" creationId="{FAD93AF7-4886-4215-C8DF-66EFD2430872}"/>
          </ac:spMkLst>
        </pc:spChg>
        <pc:spChg chg="mod">
          <ac:chgData name="Gupta, Narendra (Cognizant)" userId="9e496833-2b7f-4e0d-aa8b-a02e6402a520" providerId="ADAL" clId="{B11E80C9-CE65-445A-BF26-8E312D0D8FA3}" dt="2023-07-17T01:30:35.340" v="202" actId="1076"/>
          <ac:spMkLst>
            <pc:docMk/>
            <pc:sldMk cId="3210201137" sldId="259"/>
            <ac:spMk id="26" creationId="{AC671557-38BF-F5E7-2205-5185574A2967}"/>
          </ac:spMkLst>
        </pc:spChg>
        <pc:spChg chg="mod">
          <ac:chgData name="Gupta, Narendra (Cognizant)" userId="9e496833-2b7f-4e0d-aa8b-a02e6402a520" providerId="ADAL" clId="{B11E80C9-CE65-445A-BF26-8E312D0D8FA3}" dt="2023-07-17T01:30:35.340" v="202" actId="1076"/>
          <ac:spMkLst>
            <pc:docMk/>
            <pc:sldMk cId="3210201137" sldId="259"/>
            <ac:spMk id="27" creationId="{452E534E-F595-EABA-6A14-3DE1E2C2F1CA}"/>
          </ac:spMkLst>
        </pc:spChg>
        <pc:picChg chg="del">
          <ac:chgData name="Gupta, Narendra (Cognizant)" userId="9e496833-2b7f-4e0d-aa8b-a02e6402a520" providerId="ADAL" clId="{B11E80C9-CE65-445A-BF26-8E312D0D8FA3}" dt="2023-07-17T01:30:31.443" v="201" actId="478"/>
          <ac:picMkLst>
            <pc:docMk/>
            <pc:sldMk cId="3210201137" sldId="259"/>
            <ac:picMk id="29" creationId="{BC228249-BAF4-6851-6484-ADE5607DD1E8}"/>
          </ac:picMkLst>
        </pc:picChg>
        <pc:picChg chg="mod">
          <ac:chgData name="Gupta, Narendra (Cognizant)" userId="9e496833-2b7f-4e0d-aa8b-a02e6402a520" providerId="ADAL" clId="{B11E80C9-CE65-445A-BF26-8E312D0D8FA3}" dt="2023-07-17T01:30:35.340" v="202" actId="1076"/>
          <ac:picMkLst>
            <pc:docMk/>
            <pc:sldMk cId="3210201137" sldId="259"/>
            <ac:picMk id="30" creationId="{4B8A51DA-E066-E808-627E-6E70C668A0BD}"/>
          </ac:picMkLst>
        </pc:picChg>
        <pc:picChg chg="mod">
          <ac:chgData name="Gupta, Narendra (Cognizant)" userId="9e496833-2b7f-4e0d-aa8b-a02e6402a520" providerId="ADAL" clId="{B11E80C9-CE65-445A-BF26-8E312D0D8FA3}" dt="2023-07-17T01:30:38.544" v="203" actId="1076"/>
          <ac:picMkLst>
            <pc:docMk/>
            <pc:sldMk cId="3210201137" sldId="259"/>
            <ac:picMk id="31" creationId="{D3ED23F2-3C74-E185-5B79-304A0F1A9E2E}"/>
          </ac:picMkLst>
        </pc:picChg>
      </pc:sldChg>
      <pc:sldChg chg="delSp del mod">
        <pc:chgData name="Gupta, Narendra (Cognizant)" userId="9e496833-2b7f-4e0d-aa8b-a02e6402a520" providerId="ADAL" clId="{B11E80C9-CE65-445A-BF26-8E312D0D8FA3}" dt="2023-07-17T01:32:12.365" v="211" actId="47"/>
        <pc:sldMkLst>
          <pc:docMk/>
          <pc:sldMk cId="1907731189" sldId="260"/>
        </pc:sldMkLst>
        <pc:picChg chg="del">
          <ac:chgData name="Gupta, Narendra (Cognizant)" userId="9e496833-2b7f-4e0d-aa8b-a02e6402a520" providerId="ADAL" clId="{B11E80C9-CE65-445A-BF26-8E312D0D8FA3}" dt="2023-07-17T01:30:41.341" v="204" actId="478"/>
          <ac:picMkLst>
            <pc:docMk/>
            <pc:sldMk cId="1907731189" sldId="260"/>
            <ac:picMk id="4" creationId="{B86C48F9-7929-75E3-29F2-ABEE7DB1D630}"/>
          </ac:picMkLst>
        </pc:picChg>
      </pc:sldChg>
      <pc:sldChg chg="addSp delSp modSp del mod">
        <pc:chgData name="Gupta, Narendra (Cognizant)" userId="9e496833-2b7f-4e0d-aa8b-a02e6402a520" providerId="ADAL" clId="{B11E80C9-CE65-445A-BF26-8E312D0D8FA3}" dt="2023-07-17T01:32:13.812" v="212" actId="47"/>
        <pc:sldMkLst>
          <pc:docMk/>
          <pc:sldMk cId="1455954288" sldId="261"/>
        </pc:sldMkLst>
        <pc:picChg chg="add del mod">
          <ac:chgData name="Gupta, Narendra (Cognizant)" userId="9e496833-2b7f-4e0d-aa8b-a02e6402a520" providerId="ADAL" clId="{B11E80C9-CE65-445A-BF26-8E312D0D8FA3}" dt="2023-07-17T01:30:44.833" v="205" actId="478"/>
          <ac:picMkLst>
            <pc:docMk/>
            <pc:sldMk cId="1455954288" sldId="261"/>
            <ac:picMk id="2" creationId="{22219540-A084-7BEA-FDC7-59F450D4EA15}"/>
          </ac:picMkLst>
        </pc:picChg>
        <pc:picChg chg="del">
          <ac:chgData name="Gupta, Narendra (Cognizant)" userId="9e496833-2b7f-4e0d-aa8b-a02e6402a520" providerId="ADAL" clId="{B11E80C9-CE65-445A-BF26-8E312D0D8FA3}" dt="2023-07-17T01:30:46.622" v="206" actId="478"/>
          <ac:picMkLst>
            <pc:docMk/>
            <pc:sldMk cId="1455954288" sldId="261"/>
            <ac:picMk id="7" creationId="{251F268E-9063-50F3-A245-FA02585D122F}"/>
          </ac:picMkLst>
        </pc:picChg>
      </pc:sldChg>
      <pc:sldChg chg="addSp delSp modSp add mod setBg">
        <pc:chgData name="Gupta, Narendra (Cognizant)" userId="9e496833-2b7f-4e0d-aa8b-a02e6402a520" providerId="ADAL" clId="{B11E80C9-CE65-445A-BF26-8E312D0D8FA3}" dt="2023-07-17T01:30:06.285" v="198" actId="1076"/>
        <pc:sldMkLst>
          <pc:docMk/>
          <pc:sldMk cId="461638112" sldId="262"/>
        </pc:sldMkLst>
        <pc:spChg chg="mod">
          <ac:chgData name="Gupta, Narendra (Cognizant)" userId="9e496833-2b7f-4e0d-aa8b-a02e6402a520" providerId="ADAL" clId="{B11E80C9-CE65-445A-BF26-8E312D0D8FA3}" dt="2023-07-17T01:15:39.607" v="60" actId="1076"/>
          <ac:spMkLst>
            <pc:docMk/>
            <pc:sldMk cId="461638112" sldId="262"/>
            <ac:spMk id="4" creationId="{0E9A3DB2-040D-25AB-98A1-42640CCE4BB3}"/>
          </ac:spMkLst>
        </pc:spChg>
        <pc:spChg chg="add del mod">
          <ac:chgData name="Gupta, Narendra (Cognizant)" userId="9e496833-2b7f-4e0d-aa8b-a02e6402a520" providerId="ADAL" clId="{B11E80C9-CE65-445A-BF26-8E312D0D8FA3}" dt="2023-07-17T01:13:24.623" v="17"/>
          <ac:spMkLst>
            <pc:docMk/>
            <pc:sldMk cId="461638112" sldId="262"/>
            <ac:spMk id="5" creationId="{0052157C-AA4E-EDD5-D0C5-981E528D506F}"/>
          </ac:spMkLst>
        </pc:spChg>
        <pc:spChg chg="mod">
          <ac:chgData name="Gupta, Narendra (Cognizant)" userId="9e496833-2b7f-4e0d-aa8b-a02e6402a520" providerId="ADAL" clId="{B11E80C9-CE65-445A-BF26-8E312D0D8FA3}" dt="2023-07-16T17:29:12.365" v="11" actId="20577"/>
          <ac:spMkLst>
            <pc:docMk/>
            <pc:sldMk cId="461638112" sldId="262"/>
            <ac:spMk id="8" creationId="{EF873B4F-A58B-10C4-09C6-0E0A7BAAB5F1}"/>
          </ac:spMkLst>
        </pc:spChg>
        <pc:spChg chg="mod">
          <ac:chgData name="Gupta, Narendra (Cognizant)" userId="9e496833-2b7f-4e0d-aa8b-a02e6402a520" providerId="ADAL" clId="{B11E80C9-CE65-445A-BF26-8E312D0D8FA3}" dt="2023-07-17T01:15:02.780" v="58" actId="20577"/>
          <ac:spMkLst>
            <pc:docMk/>
            <pc:sldMk cId="461638112" sldId="262"/>
            <ac:spMk id="9" creationId="{3814A5E9-2B5C-1F7E-DC7A-86EBE486FB55}"/>
          </ac:spMkLst>
        </pc:spChg>
        <pc:spChg chg="add mod">
          <ac:chgData name="Gupta, Narendra (Cognizant)" userId="9e496833-2b7f-4e0d-aa8b-a02e6402a520" providerId="ADAL" clId="{B11E80C9-CE65-445A-BF26-8E312D0D8FA3}" dt="2023-07-17T01:14:41.647" v="46" actId="20577"/>
          <ac:spMkLst>
            <pc:docMk/>
            <pc:sldMk cId="461638112" sldId="262"/>
            <ac:spMk id="10" creationId="{78916B83-D845-22D2-34BA-F600E53A09AA}"/>
          </ac:spMkLst>
        </pc:spChg>
        <pc:spChg chg="add mod">
          <ac:chgData name="Gupta, Narendra (Cognizant)" userId="9e496833-2b7f-4e0d-aa8b-a02e6402a520" providerId="ADAL" clId="{B11E80C9-CE65-445A-BF26-8E312D0D8FA3}" dt="2023-07-17T01:14:47.240" v="56" actId="20577"/>
          <ac:spMkLst>
            <pc:docMk/>
            <pc:sldMk cId="461638112" sldId="262"/>
            <ac:spMk id="14" creationId="{04D4BCA4-0F98-9EA6-4E57-CEEFC073FF9C}"/>
          </ac:spMkLst>
        </pc:spChg>
        <pc:spChg chg="add mod">
          <ac:chgData name="Gupta, Narendra (Cognizant)" userId="9e496833-2b7f-4e0d-aa8b-a02e6402a520" providerId="ADAL" clId="{B11E80C9-CE65-445A-BF26-8E312D0D8FA3}" dt="2023-07-17T01:15:55.654" v="69" actId="20577"/>
          <ac:spMkLst>
            <pc:docMk/>
            <pc:sldMk cId="461638112" sldId="262"/>
            <ac:spMk id="18" creationId="{12303C00-00AC-C545-99E7-BEC7D7F4509B}"/>
          </ac:spMkLst>
        </pc:spChg>
        <pc:spChg chg="mod">
          <ac:chgData name="Gupta, Narendra (Cognizant)" userId="9e496833-2b7f-4e0d-aa8b-a02e6402a520" providerId="ADAL" clId="{B11E80C9-CE65-445A-BF26-8E312D0D8FA3}" dt="2023-07-17T01:14:29.976" v="32" actId="20577"/>
          <ac:spMkLst>
            <pc:docMk/>
            <pc:sldMk cId="461638112" sldId="262"/>
            <ac:spMk id="21" creationId="{9EAEB1DC-C3E4-2C38-9C8C-9601C94CD505}"/>
          </ac:spMkLst>
        </pc:spChg>
        <pc:spChg chg="mod">
          <ac:chgData name="Gupta, Narendra (Cognizant)" userId="9e496833-2b7f-4e0d-aa8b-a02e6402a520" providerId="ADAL" clId="{B11E80C9-CE65-445A-BF26-8E312D0D8FA3}" dt="2023-07-17T01:15:49.903" v="61" actId="1076"/>
          <ac:spMkLst>
            <pc:docMk/>
            <pc:sldMk cId="461638112" sldId="262"/>
            <ac:spMk id="24" creationId="{C10D8AD0-3604-EACF-4539-CA002F3DE047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25" creationId="{7356CCEB-D9F8-2A71-41D5-8297688299B9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26" creationId="{5847FD8F-CED7-84E8-5F3F-E7F1D81EA31B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27" creationId="{299A1699-8C05-000A-F8DA-E5A748C5C7E4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31" creationId="{116A904A-CCC8-328A-018D-2D0ABB7F5213}"/>
          </ac:spMkLst>
        </pc:spChg>
        <pc:spChg chg="add mod">
          <ac:chgData name="Gupta, Narendra (Cognizant)" userId="9e496833-2b7f-4e0d-aa8b-a02e6402a520" providerId="ADAL" clId="{B11E80C9-CE65-445A-BF26-8E312D0D8FA3}" dt="2023-07-17T01:16:30.608" v="125" actId="1038"/>
          <ac:spMkLst>
            <pc:docMk/>
            <pc:sldMk cId="461638112" sldId="262"/>
            <ac:spMk id="34" creationId="{E54DF683-71D2-22B0-5AFB-70FCE30EDF75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39" creationId="{17BB91C3-ACBB-9413-1678-8DCEC72DE46C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40" creationId="{FA70D4F4-FBE3-8BC4-5DFA-181DDED17719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41" creationId="{6D0C49CE-D7AB-A02D-9680-2595EA55CCBF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44" creationId="{181E46E8-1985-9A3C-2B4B-C014814AB9C3}"/>
          </ac:spMkLst>
        </pc:spChg>
        <pc:spChg chg="add mod">
          <ac:chgData name="Gupta, Narendra (Cognizant)" userId="9e496833-2b7f-4e0d-aa8b-a02e6402a520" providerId="ADAL" clId="{B11E80C9-CE65-445A-BF26-8E312D0D8FA3}" dt="2023-07-17T01:20:10.737" v="147"/>
          <ac:spMkLst>
            <pc:docMk/>
            <pc:sldMk cId="461638112" sldId="262"/>
            <ac:spMk id="53" creationId="{624E51E5-D3A7-CB29-AB25-232D22478DCF}"/>
          </ac:spMkLst>
        </pc:spChg>
        <pc:spChg chg="add mod">
          <ac:chgData name="Gupta, Narendra (Cognizant)" userId="9e496833-2b7f-4e0d-aa8b-a02e6402a520" providerId="ADAL" clId="{B11E80C9-CE65-445A-BF26-8E312D0D8FA3}" dt="2023-07-17T01:20:10.737" v="147"/>
          <ac:spMkLst>
            <pc:docMk/>
            <pc:sldMk cId="461638112" sldId="262"/>
            <ac:spMk id="54" creationId="{27837F33-E7FE-1407-5C2D-6861C4E033AB}"/>
          </ac:spMkLst>
        </pc:spChg>
        <pc:spChg chg="add mod">
          <ac:chgData name="Gupta, Narendra (Cognizant)" userId="9e496833-2b7f-4e0d-aa8b-a02e6402a520" providerId="ADAL" clId="{B11E80C9-CE65-445A-BF26-8E312D0D8FA3}" dt="2023-07-17T01:20:10.737" v="147"/>
          <ac:spMkLst>
            <pc:docMk/>
            <pc:sldMk cId="461638112" sldId="262"/>
            <ac:spMk id="55" creationId="{FAEFEEB7-3081-4D93-018C-A94D5E3E44C7}"/>
          </ac:spMkLst>
        </pc:spChg>
        <pc:spChg chg="add mod">
          <ac:chgData name="Gupta, Narendra (Cognizant)" userId="9e496833-2b7f-4e0d-aa8b-a02e6402a520" providerId="ADAL" clId="{B11E80C9-CE65-445A-BF26-8E312D0D8FA3}" dt="2023-07-17T01:20:10.737" v="147"/>
          <ac:spMkLst>
            <pc:docMk/>
            <pc:sldMk cId="461638112" sldId="262"/>
            <ac:spMk id="58" creationId="{A6F5E10E-5967-3CEA-AC06-DC91B3E540D2}"/>
          </ac:spMkLst>
        </pc:spChg>
        <pc:spChg chg="add mod">
          <ac:chgData name="Gupta, Narendra (Cognizant)" userId="9e496833-2b7f-4e0d-aa8b-a02e6402a520" providerId="ADAL" clId="{B11E80C9-CE65-445A-BF26-8E312D0D8FA3}" dt="2023-07-17T01:20:20.483" v="148"/>
          <ac:spMkLst>
            <pc:docMk/>
            <pc:sldMk cId="461638112" sldId="262"/>
            <ac:spMk id="62" creationId="{2ECB7C46-EE60-BB2B-7CE3-6414A244076B}"/>
          </ac:spMkLst>
        </pc:spChg>
        <pc:spChg chg="add mod">
          <ac:chgData name="Gupta, Narendra (Cognizant)" userId="9e496833-2b7f-4e0d-aa8b-a02e6402a520" providerId="ADAL" clId="{B11E80C9-CE65-445A-BF26-8E312D0D8FA3}" dt="2023-07-17T01:29:22.592" v="188" actId="20577"/>
          <ac:spMkLst>
            <pc:docMk/>
            <pc:sldMk cId="461638112" sldId="262"/>
            <ac:spMk id="63" creationId="{FFDB7F3B-37B6-CA4A-CEAD-D25412CDD553}"/>
          </ac:spMkLst>
        </pc:spChg>
        <pc:spChg chg="add mod">
          <ac:chgData name="Gupta, Narendra (Cognizant)" userId="9e496833-2b7f-4e0d-aa8b-a02e6402a520" providerId="ADAL" clId="{B11E80C9-CE65-445A-BF26-8E312D0D8FA3}" dt="2023-07-17T01:29:30.495" v="192" actId="20577"/>
          <ac:spMkLst>
            <pc:docMk/>
            <pc:sldMk cId="461638112" sldId="262"/>
            <ac:spMk id="64" creationId="{EEABBF33-44A2-FB16-2FBE-E554FADF6DC9}"/>
          </ac:spMkLst>
        </pc:spChg>
        <pc:spChg chg="add mod">
          <ac:chgData name="Gupta, Narendra (Cognizant)" userId="9e496833-2b7f-4e0d-aa8b-a02e6402a520" providerId="ADAL" clId="{B11E80C9-CE65-445A-BF26-8E312D0D8FA3}" dt="2023-07-17T01:20:20.483" v="148"/>
          <ac:spMkLst>
            <pc:docMk/>
            <pc:sldMk cId="461638112" sldId="262"/>
            <ac:spMk id="67" creationId="{4127B173-2A28-6DB9-9ECC-22B2C0F6CEF0}"/>
          </ac:spMkLst>
        </pc:spChg>
        <pc:spChg chg="add mod">
          <ac:chgData name="Gupta, Narendra (Cognizant)" userId="9e496833-2b7f-4e0d-aa8b-a02e6402a520" providerId="ADAL" clId="{B11E80C9-CE65-445A-BF26-8E312D0D8FA3}" dt="2023-07-17T01:21:03.977" v="171" actId="20577"/>
          <ac:spMkLst>
            <pc:docMk/>
            <pc:sldMk cId="461638112" sldId="262"/>
            <ac:spMk id="71" creationId="{C8119227-0D6E-9EA1-B81E-2F5239B8B81F}"/>
          </ac:spMkLst>
        </pc:spChg>
        <pc:picChg chg="add del mod">
          <ac:chgData name="Gupta, Narendra (Cognizant)" userId="9e496833-2b7f-4e0d-aa8b-a02e6402a520" providerId="ADAL" clId="{B11E80C9-CE65-445A-BF26-8E312D0D8FA3}" dt="2023-07-17T01:13:24.623" v="17"/>
          <ac:picMkLst>
            <pc:docMk/>
            <pc:sldMk cId="461638112" sldId="262"/>
            <ac:picMk id="3" creationId="{0BAD1870-4472-E566-94B4-4C2B3B5C4432}"/>
          </ac:picMkLst>
        </pc:picChg>
        <pc:picChg chg="add del mod">
          <ac:chgData name="Gupta, Narendra (Cognizant)" userId="9e496833-2b7f-4e0d-aa8b-a02e6402a520" providerId="ADAL" clId="{B11E80C9-CE65-445A-BF26-8E312D0D8FA3}" dt="2023-07-17T01:18:19.957" v="135" actId="478"/>
          <ac:picMkLst>
            <pc:docMk/>
            <pc:sldMk cId="461638112" sldId="262"/>
            <ac:picMk id="7" creationId="{32BEA1CE-6D3E-E6C3-72A3-B992A1C9EF23}"/>
          </ac:picMkLst>
        </pc:picChg>
        <pc:picChg chg="add mod">
          <ac:chgData name="Gupta, Narendra (Cognizant)" userId="9e496833-2b7f-4e0d-aa8b-a02e6402a520" providerId="ADAL" clId="{B11E80C9-CE65-445A-BF26-8E312D0D8FA3}" dt="2023-07-17T01:13:50.214" v="21" actId="1076"/>
          <ac:picMkLst>
            <pc:docMk/>
            <pc:sldMk cId="461638112" sldId="262"/>
            <ac:picMk id="13" creationId="{37B1442F-341F-611A-6290-C9F764075AC3}"/>
          </ac:picMkLst>
        </pc:picChg>
        <pc:picChg chg="add del mod">
          <ac:chgData name="Gupta, Narendra (Cognizant)" userId="9e496833-2b7f-4e0d-aa8b-a02e6402a520" providerId="ADAL" clId="{B11E80C9-CE65-445A-BF26-8E312D0D8FA3}" dt="2023-07-17T01:18:45.087" v="137" actId="478"/>
          <ac:picMkLst>
            <pc:docMk/>
            <pc:sldMk cId="461638112" sldId="262"/>
            <ac:picMk id="17" creationId="{2BC875C0-90B7-7C45-1B5D-9169452CA850}"/>
          </ac:picMkLst>
        </pc:picChg>
        <pc:picChg chg="del">
          <ac:chgData name="Gupta, Narendra (Cognizant)" userId="9e496833-2b7f-4e0d-aa8b-a02e6402a520" providerId="ADAL" clId="{B11E80C9-CE65-445A-BF26-8E312D0D8FA3}" dt="2023-07-17T01:17:36.637" v="131" actId="478"/>
          <ac:picMkLst>
            <pc:docMk/>
            <pc:sldMk cId="461638112" sldId="262"/>
            <ac:picMk id="19" creationId="{1861D338-EDAB-6C0E-43FB-7DEECB0EEC43}"/>
          </ac:picMkLst>
        </pc:picChg>
        <pc:picChg chg="mod">
          <ac:chgData name="Gupta, Narendra (Cognizant)" userId="9e496833-2b7f-4e0d-aa8b-a02e6402a520" providerId="ADAL" clId="{B11E80C9-CE65-445A-BF26-8E312D0D8FA3}" dt="2023-07-17T01:15:49.903" v="61" actId="1076"/>
          <ac:picMkLst>
            <pc:docMk/>
            <pc:sldMk cId="461638112" sldId="262"/>
            <ac:picMk id="22" creationId="{D89CA83A-CA17-F44C-3C8A-C598856A18E9}"/>
          </ac:picMkLst>
        </pc:picChg>
        <pc:picChg chg="del">
          <ac:chgData name="Gupta, Narendra (Cognizant)" userId="9e496833-2b7f-4e0d-aa8b-a02e6402a520" providerId="ADAL" clId="{B11E80C9-CE65-445A-BF26-8E312D0D8FA3}" dt="2023-07-17T01:19:46.530" v="144" actId="478"/>
          <ac:picMkLst>
            <pc:docMk/>
            <pc:sldMk cId="461638112" sldId="262"/>
            <ac:picMk id="23" creationId="{ECF2D294-4C55-025C-69DB-434C3EB37957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28" creationId="{50800171-3F82-2512-2AA0-069E62E1F781}"/>
          </ac:picMkLst>
        </pc:picChg>
        <pc:picChg chg="add del mod">
          <ac:chgData name="Gupta, Narendra (Cognizant)" userId="9e496833-2b7f-4e0d-aa8b-a02e6402a520" providerId="ADAL" clId="{B11E80C9-CE65-445A-BF26-8E312D0D8FA3}" dt="2023-07-17T01:18:46.533" v="138" actId="478"/>
          <ac:picMkLst>
            <pc:docMk/>
            <pc:sldMk cId="461638112" sldId="262"/>
            <ac:picMk id="30" creationId="{B1D8CCA8-C590-D2DF-B161-E8237E6EC445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32" creationId="{0E129C81-5DCD-F4C9-6E91-E85D060B9CB5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33" creationId="{E580B8DF-AFF3-F399-6934-B294878684A1}"/>
          </ac:picMkLst>
        </pc:picChg>
        <pc:picChg chg="add mod">
          <ac:chgData name="Gupta, Narendra (Cognizant)" userId="9e496833-2b7f-4e0d-aa8b-a02e6402a520" providerId="ADAL" clId="{B11E80C9-CE65-445A-BF26-8E312D0D8FA3}" dt="2023-07-17T01:17:40.800" v="132" actId="1076"/>
          <ac:picMkLst>
            <pc:docMk/>
            <pc:sldMk cId="461638112" sldId="262"/>
            <ac:picMk id="36" creationId="{5B1516D3-BB0A-50DA-E6DA-00B43F9DC319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38" creationId="{6BC035F0-DCB1-77B7-E750-506E75140757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42" creationId="{093FA8BA-2455-415B-279E-D1413B0A5EAA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45" creationId="{05785670-513F-B68B-958E-8E60FCC65F6C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46" creationId="{E7AB4440-7FA8-3702-84AD-408AA4DE135C}"/>
          </ac:picMkLst>
        </pc:picChg>
        <pc:picChg chg="add mod">
          <ac:chgData name="Gupta, Narendra (Cognizant)" userId="9e496833-2b7f-4e0d-aa8b-a02e6402a520" providerId="ADAL" clId="{B11E80C9-CE65-445A-BF26-8E312D0D8FA3}" dt="2023-07-17T01:18:24.936" v="136" actId="1076"/>
          <ac:picMkLst>
            <pc:docMk/>
            <pc:sldMk cId="461638112" sldId="262"/>
            <ac:picMk id="47" creationId="{BC7062C2-F710-D010-2A6C-6F323CDBF073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48" creationId="{24E5D496-E511-B6A5-09D9-0D4D4872628D}"/>
          </ac:picMkLst>
        </pc:picChg>
        <pc:picChg chg="add mod">
          <ac:chgData name="Gupta, Narendra (Cognizant)" userId="9e496833-2b7f-4e0d-aa8b-a02e6402a520" providerId="ADAL" clId="{B11E80C9-CE65-445A-BF26-8E312D0D8FA3}" dt="2023-07-17T01:18:51.664" v="140" actId="1076"/>
          <ac:picMkLst>
            <pc:docMk/>
            <pc:sldMk cId="461638112" sldId="262"/>
            <ac:picMk id="49" creationId="{F94648B3-05E6-4B61-2DEC-4646B1E1D0E3}"/>
          </ac:picMkLst>
        </pc:picChg>
        <pc:picChg chg="add mod">
          <ac:chgData name="Gupta, Narendra (Cognizant)" userId="9e496833-2b7f-4e0d-aa8b-a02e6402a520" providerId="ADAL" clId="{B11E80C9-CE65-445A-BF26-8E312D0D8FA3}" dt="2023-07-17T01:18:56.644" v="142" actId="1076"/>
          <ac:picMkLst>
            <pc:docMk/>
            <pc:sldMk cId="461638112" sldId="262"/>
            <ac:picMk id="50" creationId="{DFFB86AD-6492-FF6A-ED61-A410D542D162}"/>
          </ac:picMkLst>
        </pc:picChg>
        <pc:picChg chg="add mod">
          <ac:chgData name="Gupta, Narendra (Cognizant)" userId="9e496833-2b7f-4e0d-aa8b-a02e6402a520" providerId="ADAL" clId="{B11E80C9-CE65-445A-BF26-8E312D0D8FA3}" dt="2023-07-17T01:19:52.851" v="146" actId="1076"/>
          <ac:picMkLst>
            <pc:docMk/>
            <pc:sldMk cId="461638112" sldId="262"/>
            <ac:picMk id="52" creationId="{9326DF8B-4812-F64A-0E8A-1AFD1685917C}"/>
          </ac:picMkLst>
        </pc:picChg>
        <pc:picChg chg="add mod">
          <ac:chgData name="Gupta, Narendra (Cognizant)" userId="9e496833-2b7f-4e0d-aa8b-a02e6402a520" providerId="ADAL" clId="{B11E80C9-CE65-445A-BF26-8E312D0D8FA3}" dt="2023-07-17T01:20:10.737" v="147"/>
          <ac:picMkLst>
            <pc:docMk/>
            <pc:sldMk cId="461638112" sldId="262"/>
            <ac:picMk id="56" creationId="{471A2114-28F7-0F22-88F1-515F6B06657D}"/>
          </ac:picMkLst>
        </pc:picChg>
        <pc:picChg chg="add mod">
          <ac:chgData name="Gupta, Narendra (Cognizant)" userId="9e496833-2b7f-4e0d-aa8b-a02e6402a520" providerId="ADAL" clId="{B11E80C9-CE65-445A-BF26-8E312D0D8FA3}" dt="2023-07-17T01:20:10.737" v="147"/>
          <ac:picMkLst>
            <pc:docMk/>
            <pc:sldMk cId="461638112" sldId="262"/>
            <ac:picMk id="59" creationId="{C6617D30-B148-91CE-64DB-5B173CAD99A7}"/>
          </ac:picMkLst>
        </pc:picChg>
        <pc:picChg chg="add del mod">
          <ac:chgData name="Gupta, Narendra (Cognizant)" userId="9e496833-2b7f-4e0d-aa8b-a02e6402a520" providerId="ADAL" clId="{B11E80C9-CE65-445A-BF26-8E312D0D8FA3}" dt="2023-07-17T01:29:47.418" v="193" actId="478"/>
          <ac:picMkLst>
            <pc:docMk/>
            <pc:sldMk cId="461638112" sldId="262"/>
            <ac:picMk id="60" creationId="{2A49DB42-3CE7-B36A-1650-72534314BCE0}"/>
          </ac:picMkLst>
        </pc:picChg>
        <pc:picChg chg="add mod">
          <ac:chgData name="Gupta, Narendra (Cognizant)" userId="9e496833-2b7f-4e0d-aa8b-a02e6402a520" providerId="ADAL" clId="{B11E80C9-CE65-445A-BF26-8E312D0D8FA3}" dt="2023-07-17T01:20:10.737" v="147"/>
          <ac:picMkLst>
            <pc:docMk/>
            <pc:sldMk cId="461638112" sldId="262"/>
            <ac:picMk id="61" creationId="{348D5D60-E8D5-281B-2B31-C59CE40EBFAC}"/>
          </ac:picMkLst>
        </pc:picChg>
        <pc:picChg chg="add mod">
          <ac:chgData name="Gupta, Narendra (Cognizant)" userId="9e496833-2b7f-4e0d-aa8b-a02e6402a520" providerId="ADAL" clId="{B11E80C9-CE65-445A-BF26-8E312D0D8FA3}" dt="2023-07-17T01:20:20.483" v="148"/>
          <ac:picMkLst>
            <pc:docMk/>
            <pc:sldMk cId="461638112" sldId="262"/>
            <ac:picMk id="65" creationId="{ADC1D2B9-738A-A462-0674-FF0093C71874}"/>
          </ac:picMkLst>
        </pc:picChg>
        <pc:picChg chg="add mod">
          <ac:chgData name="Gupta, Narendra (Cognizant)" userId="9e496833-2b7f-4e0d-aa8b-a02e6402a520" providerId="ADAL" clId="{B11E80C9-CE65-445A-BF26-8E312D0D8FA3}" dt="2023-07-17T01:20:20.483" v="148"/>
          <ac:picMkLst>
            <pc:docMk/>
            <pc:sldMk cId="461638112" sldId="262"/>
            <ac:picMk id="68" creationId="{C0F06F80-DB42-2A2C-9C6F-E596C2F6B6C2}"/>
          </ac:picMkLst>
        </pc:picChg>
        <pc:picChg chg="add del mod">
          <ac:chgData name="Gupta, Narendra (Cognizant)" userId="9e496833-2b7f-4e0d-aa8b-a02e6402a520" providerId="ADAL" clId="{B11E80C9-CE65-445A-BF26-8E312D0D8FA3}" dt="2023-07-17T01:29:50.655" v="194" actId="478"/>
          <ac:picMkLst>
            <pc:docMk/>
            <pc:sldMk cId="461638112" sldId="262"/>
            <ac:picMk id="69" creationId="{6F169DAC-6C60-8B7E-D439-46758347CFCB}"/>
          </ac:picMkLst>
        </pc:picChg>
        <pc:picChg chg="add mod">
          <ac:chgData name="Gupta, Narendra (Cognizant)" userId="9e496833-2b7f-4e0d-aa8b-a02e6402a520" providerId="ADAL" clId="{B11E80C9-CE65-445A-BF26-8E312D0D8FA3}" dt="2023-07-17T01:20:20.483" v="148"/>
          <ac:picMkLst>
            <pc:docMk/>
            <pc:sldMk cId="461638112" sldId="262"/>
            <ac:picMk id="70" creationId="{758FDC4A-54C0-BBF1-3E0F-33739356D545}"/>
          </ac:picMkLst>
        </pc:picChg>
        <pc:picChg chg="add mod">
          <ac:chgData name="Gupta, Narendra (Cognizant)" userId="9e496833-2b7f-4e0d-aa8b-a02e6402a520" providerId="ADAL" clId="{B11E80C9-CE65-445A-BF26-8E312D0D8FA3}" dt="2023-07-17T01:30:00.207" v="196" actId="1076"/>
          <ac:picMkLst>
            <pc:docMk/>
            <pc:sldMk cId="461638112" sldId="262"/>
            <ac:picMk id="72" creationId="{63C52F18-0C93-44C4-8EC3-9A70390CE1BD}"/>
          </ac:picMkLst>
        </pc:picChg>
        <pc:picChg chg="add mod">
          <ac:chgData name="Gupta, Narendra (Cognizant)" userId="9e496833-2b7f-4e0d-aa8b-a02e6402a520" providerId="ADAL" clId="{B11E80C9-CE65-445A-BF26-8E312D0D8FA3}" dt="2023-07-17T01:30:06.285" v="198" actId="1076"/>
          <ac:picMkLst>
            <pc:docMk/>
            <pc:sldMk cId="461638112" sldId="262"/>
            <ac:picMk id="73" creationId="{895836A3-18EC-E02D-A2E2-CC0A4752A89C}"/>
          </ac:picMkLst>
        </pc:picChg>
        <pc:cxnChg chg="add del mod">
          <ac:chgData name="Gupta, Narendra (Cognizant)" userId="9e496833-2b7f-4e0d-aa8b-a02e6402a520" providerId="ADAL" clId="{B11E80C9-CE65-445A-BF26-8E312D0D8FA3}" dt="2023-07-17T01:13:24.623" v="17"/>
          <ac:cxnSpMkLst>
            <pc:docMk/>
            <pc:sldMk cId="461638112" sldId="262"/>
            <ac:cxnSpMk id="2" creationId="{0CF3600C-4CED-D65A-D2F6-75B904AF5C3F}"/>
          </ac:cxnSpMkLst>
        </pc:cxnChg>
        <pc:cxnChg chg="add mod">
          <ac:chgData name="Gupta, Narendra (Cognizant)" userId="9e496833-2b7f-4e0d-aa8b-a02e6402a520" providerId="ADAL" clId="{B11E80C9-CE65-445A-BF26-8E312D0D8FA3}" dt="2023-07-17T01:13:37.253" v="19" actId="1076"/>
          <ac:cxnSpMkLst>
            <pc:docMk/>
            <pc:sldMk cId="461638112" sldId="262"/>
            <ac:cxnSpMk id="6" creationId="{33FA8603-78E7-5E28-BF74-857072695BEB}"/>
          </ac:cxnSpMkLst>
        </pc:cxnChg>
        <pc:cxnChg chg="add mod">
          <ac:chgData name="Gupta, Narendra (Cognizant)" userId="9e496833-2b7f-4e0d-aa8b-a02e6402a520" providerId="ADAL" clId="{B11E80C9-CE65-445A-BF26-8E312D0D8FA3}" dt="2023-07-17T01:13:50.214" v="21" actId="1076"/>
          <ac:cxnSpMkLst>
            <pc:docMk/>
            <pc:sldMk cId="461638112" sldId="262"/>
            <ac:cxnSpMk id="12" creationId="{D7B9D477-5F15-9F18-1678-6A22016A9559}"/>
          </ac:cxnSpMkLst>
        </pc:cxnChg>
        <pc:cxnChg chg="add mod">
          <ac:chgData name="Gupta, Narendra (Cognizant)" userId="9e496833-2b7f-4e0d-aa8b-a02e6402a520" providerId="ADAL" clId="{B11E80C9-CE65-445A-BF26-8E312D0D8FA3}" dt="2023-07-17T01:13:59.494" v="23" actId="1076"/>
          <ac:cxnSpMkLst>
            <pc:docMk/>
            <pc:sldMk cId="461638112" sldId="262"/>
            <ac:cxnSpMk id="15" creationId="{ACB70B75-7852-8125-95FB-69F864A5F2BB}"/>
          </ac:cxnSpMkLst>
        </pc:cxnChg>
        <pc:cxnChg chg="add mod">
          <ac:chgData name="Gupta, Narendra (Cognizant)" userId="9e496833-2b7f-4e0d-aa8b-a02e6402a520" providerId="ADAL" clId="{B11E80C9-CE65-445A-BF26-8E312D0D8FA3}" dt="2023-07-17T01:16:30.608" v="125" actId="1038"/>
          <ac:cxnSpMkLst>
            <pc:docMk/>
            <pc:sldMk cId="461638112" sldId="262"/>
            <ac:cxnSpMk id="20" creationId="{DA3F2A9F-5C69-CA8D-BE40-CB1DA9FAD21B}"/>
          </ac:cxnSpMkLst>
        </pc:cxnChg>
        <pc:cxnChg chg="del">
          <ac:chgData name="Gupta, Narendra (Cognizant)" userId="9e496833-2b7f-4e0d-aa8b-a02e6402a520" providerId="ADAL" clId="{B11E80C9-CE65-445A-BF26-8E312D0D8FA3}" dt="2023-07-17T01:12:59.109" v="12" actId="478"/>
          <ac:cxnSpMkLst>
            <pc:docMk/>
            <pc:sldMk cId="461638112" sldId="262"/>
            <ac:cxnSpMk id="29" creationId="{54609FF7-C060-D999-A1BC-7AB75D224D16}"/>
          </ac:cxnSpMkLst>
        </pc:cxnChg>
        <pc:cxnChg chg="del">
          <ac:chgData name="Gupta, Narendra (Cognizant)" userId="9e496833-2b7f-4e0d-aa8b-a02e6402a520" providerId="ADAL" clId="{B11E80C9-CE65-445A-BF26-8E312D0D8FA3}" dt="2023-07-17T01:12:59.109" v="12" actId="478"/>
          <ac:cxnSpMkLst>
            <pc:docMk/>
            <pc:sldMk cId="461638112" sldId="262"/>
            <ac:cxnSpMk id="43" creationId="{C6AAE69C-9D9B-9421-4E2B-7F7A52C5BFBD}"/>
          </ac:cxnSpMkLst>
        </pc:cxnChg>
        <pc:cxnChg chg="add mod">
          <ac:chgData name="Gupta, Narendra (Cognizant)" userId="9e496833-2b7f-4e0d-aa8b-a02e6402a520" providerId="ADAL" clId="{B11E80C9-CE65-445A-BF26-8E312D0D8FA3}" dt="2023-07-17T01:20:10.737" v="147"/>
          <ac:cxnSpMkLst>
            <pc:docMk/>
            <pc:sldMk cId="461638112" sldId="262"/>
            <ac:cxnSpMk id="57" creationId="{692E71BD-FF3A-CB81-76D9-5BE679B2316A}"/>
          </ac:cxnSpMkLst>
        </pc:cxnChg>
        <pc:cxnChg chg="add mod">
          <ac:chgData name="Gupta, Narendra (Cognizant)" userId="9e496833-2b7f-4e0d-aa8b-a02e6402a520" providerId="ADAL" clId="{B11E80C9-CE65-445A-BF26-8E312D0D8FA3}" dt="2023-07-17T01:20:20.483" v="148"/>
          <ac:cxnSpMkLst>
            <pc:docMk/>
            <pc:sldMk cId="461638112" sldId="262"/>
            <ac:cxnSpMk id="66" creationId="{D28CB70E-7FCD-56BD-1DE3-FD0A037B30D5}"/>
          </ac:cxnSpMkLst>
        </pc:cxnChg>
      </pc:sldChg>
      <pc:sldChg chg="add del setBg">
        <pc:chgData name="Gupta, Narendra (Cognizant)" userId="9e496833-2b7f-4e0d-aa8b-a02e6402a520" providerId="ADAL" clId="{B11E80C9-CE65-445A-BF26-8E312D0D8FA3}" dt="2023-07-17T01:32:15.668" v="213" actId="47"/>
        <pc:sldMkLst>
          <pc:docMk/>
          <pc:sldMk cId="3025904833" sldId="263"/>
        </pc:sldMkLst>
      </pc:sldChg>
      <pc:sldChg chg="addSp delSp modSp add mod setBg">
        <pc:chgData name="Gupta, Narendra (Cognizant)" userId="9e496833-2b7f-4e0d-aa8b-a02e6402a520" providerId="ADAL" clId="{B11E80C9-CE65-445A-BF26-8E312D0D8FA3}" dt="2023-07-17T01:34:18.653" v="280" actId="20577"/>
        <pc:sldMkLst>
          <pc:docMk/>
          <pc:sldMk cId="3520107210" sldId="263"/>
        </pc:sldMkLst>
        <pc:spChg chg="add mod">
          <ac:chgData name="Gupta, Narendra (Cognizant)" userId="9e496833-2b7f-4e0d-aa8b-a02e6402a520" providerId="ADAL" clId="{B11E80C9-CE65-445A-BF26-8E312D0D8FA3}" dt="2023-07-17T01:33:42.783" v="235"/>
          <ac:spMkLst>
            <pc:docMk/>
            <pc:sldMk cId="3520107210" sldId="263"/>
            <ac:spMk id="2" creationId="{AD2ABA7F-7542-A67E-9E0D-AAD1877DAD82}"/>
          </ac:spMkLst>
        </pc:spChg>
        <pc:spChg chg="add mod">
          <ac:chgData name="Gupta, Narendra (Cognizant)" userId="9e496833-2b7f-4e0d-aa8b-a02e6402a520" providerId="ADAL" clId="{B11E80C9-CE65-445A-BF26-8E312D0D8FA3}" dt="2023-07-17T01:34:04.567" v="251" actId="20577"/>
          <ac:spMkLst>
            <pc:docMk/>
            <pc:sldMk cId="3520107210" sldId="263"/>
            <ac:spMk id="3" creationId="{C88CDC70-769E-E905-6B62-0D6E79494D22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4" creationId="{0E9A3DB2-040D-25AB-98A1-42640CCE4BB3}"/>
          </ac:spMkLst>
        </pc:spChg>
        <pc:spChg chg="add mod">
          <ac:chgData name="Gupta, Narendra (Cognizant)" userId="9e496833-2b7f-4e0d-aa8b-a02e6402a520" providerId="ADAL" clId="{B11E80C9-CE65-445A-BF26-8E312D0D8FA3}" dt="2023-07-17T01:34:18.653" v="280" actId="20577"/>
          <ac:spMkLst>
            <pc:docMk/>
            <pc:sldMk cId="3520107210" sldId="263"/>
            <ac:spMk id="5" creationId="{08AA8133-80F8-A162-3B22-7FEA0A4E2A22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8" creationId="{EF873B4F-A58B-10C4-09C6-0E0A7BAAB5F1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9" creationId="{3814A5E9-2B5C-1F7E-DC7A-86EBE486FB55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10" creationId="{78916B83-D845-22D2-34BA-F600E53A09AA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14" creationId="{04D4BCA4-0F98-9EA6-4E57-CEEFC073FF9C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18" creationId="{12303C00-00AC-C545-99E7-BEC7D7F4509B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21" creationId="{9EAEB1DC-C3E4-2C38-9C8C-9601C94CD505}"/>
          </ac:spMkLst>
        </pc:spChg>
        <pc:spChg chg="add mod">
          <ac:chgData name="Gupta, Narendra (Cognizant)" userId="9e496833-2b7f-4e0d-aa8b-a02e6402a520" providerId="ADAL" clId="{B11E80C9-CE65-445A-BF26-8E312D0D8FA3}" dt="2023-07-17T01:33:42.783" v="235"/>
          <ac:spMkLst>
            <pc:docMk/>
            <pc:sldMk cId="3520107210" sldId="263"/>
            <ac:spMk id="23" creationId="{52621B20-DEFD-B274-7A38-56E2E7CC06F0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24" creationId="{C10D8AD0-3604-EACF-4539-CA002F3DE047}"/>
          </ac:spMkLst>
        </pc:spChg>
        <pc:spChg chg="add mod">
          <ac:chgData name="Gupta, Narendra (Cognizant)" userId="9e496833-2b7f-4e0d-aa8b-a02e6402a520" providerId="ADAL" clId="{B11E80C9-CE65-445A-BF26-8E312D0D8FA3}" dt="2023-07-17T01:33:42.783" v="235"/>
          <ac:spMkLst>
            <pc:docMk/>
            <pc:sldMk cId="3520107210" sldId="263"/>
            <ac:spMk id="27" creationId="{4F3E8F02-894C-0E26-C6B1-8443323242C2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34" creationId="{E54DF683-71D2-22B0-5AFB-70FCE30EDF75}"/>
          </ac:spMkLst>
        </pc:spChg>
        <pc:spChg chg="mod">
          <ac:chgData name="Gupta, Narendra (Cognizant)" userId="9e496833-2b7f-4e0d-aa8b-a02e6402a520" providerId="ADAL" clId="{B11E80C9-CE65-445A-BF26-8E312D0D8FA3}" dt="2023-07-17T01:33:07.538" v="233" actId="20577"/>
          <ac:spMkLst>
            <pc:docMk/>
            <pc:sldMk cId="3520107210" sldId="263"/>
            <ac:spMk id="71" creationId="{C8119227-0D6E-9EA1-B81E-2F5239B8B81F}"/>
          </ac:spMkLst>
        </pc:spChg>
        <pc:picChg chg="add mod">
          <ac:chgData name="Gupta, Narendra (Cognizant)" userId="9e496833-2b7f-4e0d-aa8b-a02e6402a520" providerId="ADAL" clId="{B11E80C9-CE65-445A-BF26-8E312D0D8FA3}" dt="2023-07-17T01:33:42.783" v="235"/>
          <ac:picMkLst>
            <pc:docMk/>
            <pc:sldMk cId="3520107210" sldId="263"/>
            <ac:picMk id="7" creationId="{F4013FBA-D04B-84F4-C162-80EDF1C5AEB9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11" creationId="{4A787221-5FE0-681C-A182-D241BC6D8E13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13" creationId="{37B1442F-341F-611A-6290-C9F764075AC3}"/>
          </ac:picMkLst>
        </pc:picChg>
        <pc:picChg chg="add mod">
          <ac:chgData name="Gupta, Narendra (Cognizant)" userId="9e496833-2b7f-4e0d-aa8b-a02e6402a520" providerId="ADAL" clId="{B11E80C9-CE65-445A-BF26-8E312D0D8FA3}" dt="2023-07-17T01:33:42.783" v="235"/>
          <ac:picMkLst>
            <pc:docMk/>
            <pc:sldMk cId="3520107210" sldId="263"/>
            <ac:picMk id="19" creationId="{C5B92D49-6ED1-B380-BDB5-F6EFD9B4F7BA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22" creationId="{D89CA83A-CA17-F44C-3C8A-C598856A18E9}"/>
          </ac:picMkLst>
        </pc:picChg>
        <pc:picChg chg="add mod">
          <ac:chgData name="Gupta, Narendra (Cognizant)" userId="9e496833-2b7f-4e0d-aa8b-a02e6402a520" providerId="ADAL" clId="{B11E80C9-CE65-445A-BF26-8E312D0D8FA3}" dt="2023-07-17T01:33:42.783" v="235"/>
          <ac:picMkLst>
            <pc:docMk/>
            <pc:sldMk cId="3520107210" sldId="263"/>
            <ac:picMk id="25" creationId="{82DC8FE8-A072-8466-DC95-BB9412D9880B}"/>
          </ac:picMkLst>
        </pc:picChg>
        <pc:picChg chg="add mod">
          <ac:chgData name="Gupta, Narendra (Cognizant)" userId="9e496833-2b7f-4e0d-aa8b-a02e6402a520" providerId="ADAL" clId="{B11E80C9-CE65-445A-BF26-8E312D0D8FA3}" dt="2023-07-17T01:33:42.783" v="235"/>
          <ac:picMkLst>
            <pc:docMk/>
            <pc:sldMk cId="3520107210" sldId="263"/>
            <ac:picMk id="26" creationId="{D799C6B0-FD85-3E70-636A-D18B6EE54048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36" creationId="{5B1516D3-BB0A-50DA-E6DA-00B43F9DC319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47" creationId="{BC7062C2-F710-D010-2A6C-6F323CDBF073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49" creationId="{F94648B3-05E6-4B61-2DEC-4646B1E1D0E3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50" creationId="{DFFB86AD-6492-FF6A-ED61-A410D542D162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52" creationId="{9326DF8B-4812-F64A-0E8A-1AFD1685917C}"/>
          </ac:picMkLst>
        </pc:picChg>
        <pc:cxnChg chg="del">
          <ac:chgData name="Gupta, Narendra (Cognizant)" userId="9e496833-2b7f-4e0d-aa8b-a02e6402a520" providerId="ADAL" clId="{B11E80C9-CE65-445A-BF26-8E312D0D8FA3}" dt="2023-07-17T01:33:41.848" v="234" actId="478"/>
          <ac:cxnSpMkLst>
            <pc:docMk/>
            <pc:sldMk cId="3520107210" sldId="263"/>
            <ac:cxnSpMk id="6" creationId="{33FA8603-78E7-5E28-BF74-857072695BEB}"/>
          </ac:cxnSpMkLst>
        </pc:cxnChg>
        <pc:cxnChg chg="del">
          <ac:chgData name="Gupta, Narendra (Cognizant)" userId="9e496833-2b7f-4e0d-aa8b-a02e6402a520" providerId="ADAL" clId="{B11E80C9-CE65-445A-BF26-8E312D0D8FA3}" dt="2023-07-17T01:33:41.848" v="234" actId="478"/>
          <ac:cxnSpMkLst>
            <pc:docMk/>
            <pc:sldMk cId="3520107210" sldId="263"/>
            <ac:cxnSpMk id="12" creationId="{D7B9D477-5F15-9F18-1678-6A22016A9559}"/>
          </ac:cxnSpMkLst>
        </pc:cxnChg>
        <pc:cxnChg chg="del">
          <ac:chgData name="Gupta, Narendra (Cognizant)" userId="9e496833-2b7f-4e0d-aa8b-a02e6402a520" providerId="ADAL" clId="{B11E80C9-CE65-445A-BF26-8E312D0D8FA3}" dt="2023-07-17T01:33:41.848" v="234" actId="478"/>
          <ac:cxnSpMkLst>
            <pc:docMk/>
            <pc:sldMk cId="3520107210" sldId="263"/>
            <ac:cxnSpMk id="15" creationId="{ACB70B75-7852-8125-95FB-69F864A5F2BB}"/>
          </ac:cxnSpMkLst>
        </pc:cxnChg>
        <pc:cxnChg chg="del">
          <ac:chgData name="Gupta, Narendra (Cognizant)" userId="9e496833-2b7f-4e0d-aa8b-a02e6402a520" providerId="ADAL" clId="{B11E80C9-CE65-445A-BF26-8E312D0D8FA3}" dt="2023-07-17T01:33:41.848" v="234" actId="478"/>
          <ac:cxnSpMkLst>
            <pc:docMk/>
            <pc:sldMk cId="3520107210" sldId="263"/>
            <ac:cxnSpMk id="16" creationId="{3340A583-0C5F-E6DD-A137-481507DB64B0}"/>
          </ac:cxnSpMkLst>
        </pc:cxnChg>
        <pc:cxnChg chg="add mod">
          <ac:chgData name="Gupta, Narendra (Cognizant)" userId="9e496833-2b7f-4e0d-aa8b-a02e6402a520" providerId="ADAL" clId="{B11E80C9-CE65-445A-BF26-8E312D0D8FA3}" dt="2023-07-17T01:33:42.783" v="235"/>
          <ac:cxnSpMkLst>
            <pc:docMk/>
            <pc:sldMk cId="3520107210" sldId="263"/>
            <ac:cxnSpMk id="17" creationId="{F5FB4863-B8DD-BCF6-1512-DF7BECED2F4A}"/>
          </ac:cxnSpMkLst>
        </pc:cxnChg>
        <pc:cxnChg chg="del">
          <ac:chgData name="Gupta, Narendra (Cognizant)" userId="9e496833-2b7f-4e0d-aa8b-a02e6402a520" providerId="ADAL" clId="{B11E80C9-CE65-445A-BF26-8E312D0D8FA3}" dt="2023-07-17T01:33:41.848" v="234" actId="478"/>
          <ac:cxnSpMkLst>
            <pc:docMk/>
            <pc:sldMk cId="3520107210" sldId="263"/>
            <ac:cxnSpMk id="20" creationId="{DA3F2A9F-5C69-CA8D-BE40-CB1DA9FAD21B}"/>
          </ac:cxnSpMkLst>
        </pc:cxnChg>
      </pc:sldChg>
      <pc:sldChg chg="new del">
        <pc:chgData name="Gupta, Narendra (Cognizant)" userId="9e496833-2b7f-4e0d-aa8b-a02e6402a520" providerId="ADAL" clId="{B11E80C9-CE65-445A-BF26-8E312D0D8FA3}" dt="2023-07-17T01:32:18.450" v="215" actId="47"/>
        <pc:sldMkLst>
          <pc:docMk/>
          <pc:sldMk cId="856747255" sldId="264"/>
        </pc:sldMkLst>
      </pc:sldChg>
      <pc:sldChg chg="addSp delSp modSp add mod">
        <pc:chgData name="Gupta, Narendra (Cognizant)" userId="9e496833-2b7f-4e0d-aa8b-a02e6402a520" providerId="ADAL" clId="{B11E80C9-CE65-445A-BF26-8E312D0D8FA3}" dt="2023-07-17T01:36:49.059" v="365" actId="478"/>
        <pc:sldMkLst>
          <pc:docMk/>
          <pc:sldMk cId="1321297148" sldId="264"/>
        </pc:sldMkLst>
        <pc:spChg chg="mod">
          <ac:chgData name="Gupta, Narendra (Cognizant)" userId="9e496833-2b7f-4e0d-aa8b-a02e6402a520" providerId="ADAL" clId="{B11E80C9-CE65-445A-BF26-8E312D0D8FA3}" dt="2023-07-17T01:35:12.542" v="305" actId="20577"/>
          <ac:spMkLst>
            <pc:docMk/>
            <pc:sldMk cId="1321297148" sldId="264"/>
            <ac:spMk id="3" creationId="{C88CDC70-769E-E905-6B62-0D6E79494D22}"/>
          </ac:spMkLst>
        </pc:spChg>
        <pc:spChg chg="mod">
          <ac:chgData name="Gupta, Narendra (Cognizant)" userId="9e496833-2b7f-4e0d-aa8b-a02e6402a520" providerId="ADAL" clId="{B11E80C9-CE65-445A-BF26-8E312D0D8FA3}" dt="2023-07-17T01:36:40.021" v="364" actId="20577"/>
          <ac:spMkLst>
            <pc:docMk/>
            <pc:sldMk cId="1321297148" sldId="264"/>
            <ac:spMk id="5" creationId="{08AA8133-80F8-A162-3B22-7FEA0A4E2A22}"/>
          </ac:spMkLst>
        </pc:spChg>
        <pc:spChg chg="add mod">
          <ac:chgData name="Gupta, Narendra (Cognizant)" userId="9e496833-2b7f-4e0d-aa8b-a02e6402a520" providerId="ADAL" clId="{B11E80C9-CE65-445A-BF26-8E312D0D8FA3}" dt="2023-07-17T01:36:14.416" v="331" actId="20577"/>
          <ac:spMkLst>
            <pc:docMk/>
            <pc:sldMk cId="1321297148" sldId="264"/>
            <ac:spMk id="6" creationId="{643721E7-34B1-1D5B-FDDB-75E0317D348D}"/>
          </ac:spMkLst>
        </pc:spChg>
        <pc:spChg chg="add mod">
          <ac:chgData name="Gupta, Narendra (Cognizant)" userId="9e496833-2b7f-4e0d-aa8b-a02e6402a520" providerId="ADAL" clId="{B11E80C9-CE65-445A-BF26-8E312D0D8FA3}" dt="2023-07-17T01:36:19.590" v="335" actId="20577"/>
          <ac:spMkLst>
            <pc:docMk/>
            <pc:sldMk cId="1321297148" sldId="264"/>
            <ac:spMk id="10" creationId="{1DCD7E31-3781-F91F-F7D5-C01E1F7C1B3A}"/>
          </ac:spMkLst>
        </pc:spChg>
        <pc:spChg chg="add mod">
          <ac:chgData name="Gupta, Narendra (Cognizant)" userId="9e496833-2b7f-4e0d-aa8b-a02e6402a520" providerId="ADAL" clId="{B11E80C9-CE65-445A-BF26-8E312D0D8FA3}" dt="2023-07-17T01:36:23.909" v="347" actId="20577"/>
          <ac:spMkLst>
            <pc:docMk/>
            <pc:sldMk cId="1321297148" sldId="264"/>
            <ac:spMk id="13" creationId="{045EA240-F919-30BA-30B2-D97C06A739B6}"/>
          </ac:spMkLst>
        </pc:spChg>
        <pc:spChg chg="del">
          <ac:chgData name="Gupta, Narendra (Cognizant)" userId="9e496833-2b7f-4e0d-aa8b-a02e6402a520" providerId="ADAL" clId="{B11E80C9-CE65-445A-BF26-8E312D0D8FA3}" dt="2023-07-17T01:35:42.364" v="321" actId="478"/>
          <ac:spMkLst>
            <pc:docMk/>
            <pc:sldMk cId="1321297148" sldId="264"/>
            <ac:spMk id="23" creationId="{52621B20-DEFD-B274-7A38-56E2E7CC06F0}"/>
          </ac:spMkLst>
        </pc:spChg>
        <pc:spChg chg="mod">
          <ac:chgData name="Gupta, Narendra (Cognizant)" userId="9e496833-2b7f-4e0d-aa8b-a02e6402a520" providerId="ADAL" clId="{B11E80C9-CE65-445A-BF26-8E312D0D8FA3}" dt="2023-07-17T01:35:39.314" v="320" actId="1076"/>
          <ac:spMkLst>
            <pc:docMk/>
            <pc:sldMk cId="1321297148" sldId="264"/>
            <ac:spMk id="27" creationId="{4F3E8F02-894C-0E26-C6B1-8443323242C2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53" creationId="{624E51E5-D3A7-CB29-AB25-232D22478DCF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54" creationId="{27837F33-E7FE-1407-5C2D-6861C4E033AB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55" creationId="{FAEFEEB7-3081-4D93-018C-A94D5E3E44C7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58" creationId="{A6F5E10E-5967-3CEA-AC06-DC91B3E540D2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62" creationId="{2ECB7C46-EE60-BB2B-7CE3-6414A244076B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63" creationId="{FFDB7F3B-37B6-CA4A-CEAD-D25412CDD553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64" creationId="{EEABBF33-44A2-FB16-2FBE-E554FADF6DC9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67" creationId="{4127B173-2A28-6DB9-9ECC-22B2C0F6CEF0}"/>
          </ac:spMkLst>
        </pc:spChg>
        <pc:spChg chg="mod">
          <ac:chgData name="Gupta, Narendra (Cognizant)" userId="9e496833-2b7f-4e0d-aa8b-a02e6402a520" providerId="ADAL" clId="{B11E80C9-CE65-445A-BF26-8E312D0D8FA3}" dt="2023-07-17T01:35:02.853" v="286" actId="20577"/>
          <ac:spMkLst>
            <pc:docMk/>
            <pc:sldMk cId="1321297148" sldId="264"/>
            <ac:spMk id="71" creationId="{C8119227-0D6E-9EA1-B81E-2F5239B8B81F}"/>
          </ac:spMkLst>
        </pc:spChg>
        <pc:picChg chg="add mod">
          <ac:chgData name="Gupta, Narendra (Cognizant)" userId="9e496833-2b7f-4e0d-aa8b-a02e6402a520" providerId="ADAL" clId="{B11E80C9-CE65-445A-BF26-8E312D0D8FA3}" dt="2023-07-17T01:35:58.077" v="323" actId="1076"/>
          <ac:picMkLst>
            <pc:docMk/>
            <pc:sldMk cId="1321297148" sldId="264"/>
            <ac:picMk id="8" creationId="{63E1969B-CABE-7634-1D9A-13B2F6ED5295}"/>
          </ac:picMkLst>
        </pc:picChg>
        <pc:picChg chg="add mod">
          <ac:chgData name="Gupta, Narendra (Cognizant)" userId="9e496833-2b7f-4e0d-aa8b-a02e6402a520" providerId="ADAL" clId="{B11E80C9-CE65-445A-BF26-8E312D0D8FA3}" dt="2023-07-17T01:36:04.202" v="325" actId="1076"/>
          <ac:picMkLst>
            <pc:docMk/>
            <pc:sldMk cId="1321297148" sldId="264"/>
            <ac:picMk id="11" creationId="{EC1B4EA8-03CA-5A03-2E9D-CC29671FC341}"/>
          </ac:picMkLst>
        </pc:picChg>
        <pc:picChg chg="add mod">
          <ac:chgData name="Gupta, Narendra (Cognizant)" userId="9e496833-2b7f-4e0d-aa8b-a02e6402a520" providerId="ADAL" clId="{B11E80C9-CE65-445A-BF26-8E312D0D8FA3}" dt="2023-07-17T01:36:10.477" v="327" actId="1076"/>
          <ac:picMkLst>
            <pc:docMk/>
            <pc:sldMk cId="1321297148" sldId="264"/>
            <ac:picMk id="14" creationId="{4E607623-6D03-1E54-B008-C66859052B5F}"/>
          </ac:picMkLst>
        </pc:picChg>
        <pc:picChg chg="del">
          <ac:chgData name="Gupta, Narendra (Cognizant)" userId="9e496833-2b7f-4e0d-aa8b-a02e6402a520" providerId="ADAL" clId="{B11E80C9-CE65-445A-BF26-8E312D0D8FA3}" dt="2023-07-17T01:35:42.364" v="321" actId="478"/>
          <ac:picMkLst>
            <pc:docMk/>
            <pc:sldMk cId="1321297148" sldId="264"/>
            <ac:picMk id="19" creationId="{C5B92D49-6ED1-B380-BDB5-F6EFD9B4F7BA}"/>
          </ac:picMkLst>
        </pc:picChg>
        <pc:picChg chg="mod">
          <ac:chgData name="Gupta, Narendra (Cognizant)" userId="9e496833-2b7f-4e0d-aa8b-a02e6402a520" providerId="ADAL" clId="{B11E80C9-CE65-445A-BF26-8E312D0D8FA3}" dt="2023-07-17T01:35:39.314" v="320" actId="1076"/>
          <ac:picMkLst>
            <pc:docMk/>
            <pc:sldMk cId="1321297148" sldId="264"/>
            <ac:picMk id="25" creationId="{82DC8FE8-A072-8466-DC95-BB9412D9880B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56" creationId="{471A2114-28F7-0F22-88F1-515F6B06657D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59" creationId="{C6617D30-B148-91CE-64DB-5B173CAD99A7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61" creationId="{348D5D60-E8D5-281B-2B31-C59CE40EBFAC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65" creationId="{ADC1D2B9-738A-A462-0674-FF0093C71874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68" creationId="{C0F06F80-DB42-2A2C-9C6F-E596C2F6B6C2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70" creationId="{758FDC4A-54C0-BBF1-3E0F-33739356D545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72" creationId="{63C52F18-0C93-44C4-8EC3-9A70390CE1BD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73" creationId="{895836A3-18EC-E02D-A2E2-CC0A4752A89C}"/>
          </ac:picMkLst>
        </pc:picChg>
        <pc:cxnChg chg="add mod">
          <ac:chgData name="Gupta, Narendra (Cognizant)" userId="9e496833-2b7f-4e0d-aa8b-a02e6402a520" providerId="ADAL" clId="{B11E80C9-CE65-445A-BF26-8E312D0D8FA3}" dt="2023-07-17T01:35:58.077" v="323" actId="1076"/>
          <ac:cxnSpMkLst>
            <pc:docMk/>
            <pc:sldMk cId="1321297148" sldId="264"/>
            <ac:cxnSpMk id="4" creationId="{0C276231-E116-BCEA-8744-BFBCB0B0C71B}"/>
          </ac:cxnSpMkLst>
        </pc:cxnChg>
        <pc:cxnChg chg="add mod">
          <ac:chgData name="Gupta, Narendra (Cognizant)" userId="9e496833-2b7f-4e0d-aa8b-a02e6402a520" providerId="ADAL" clId="{B11E80C9-CE65-445A-BF26-8E312D0D8FA3}" dt="2023-07-17T01:36:04.202" v="325" actId="1076"/>
          <ac:cxnSpMkLst>
            <pc:docMk/>
            <pc:sldMk cId="1321297148" sldId="264"/>
            <ac:cxnSpMk id="9" creationId="{7DDBD350-EFDF-727F-43AA-AE3729231DE4}"/>
          </ac:cxnSpMkLst>
        </pc:cxnChg>
        <pc:cxnChg chg="add mod">
          <ac:chgData name="Gupta, Narendra (Cognizant)" userId="9e496833-2b7f-4e0d-aa8b-a02e6402a520" providerId="ADAL" clId="{B11E80C9-CE65-445A-BF26-8E312D0D8FA3}" dt="2023-07-17T01:36:10.477" v="327" actId="1076"/>
          <ac:cxnSpMkLst>
            <pc:docMk/>
            <pc:sldMk cId="1321297148" sldId="264"/>
            <ac:cxnSpMk id="12" creationId="{05B9BB65-C39D-1B45-35B2-E23C8B2FD488}"/>
          </ac:cxnSpMkLst>
        </pc:cxnChg>
        <pc:cxnChg chg="del">
          <ac:chgData name="Gupta, Narendra (Cognizant)" userId="9e496833-2b7f-4e0d-aa8b-a02e6402a520" providerId="ADAL" clId="{B11E80C9-CE65-445A-BF26-8E312D0D8FA3}" dt="2023-07-17T01:35:42.364" v="321" actId="478"/>
          <ac:cxnSpMkLst>
            <pc:docMk/>
            <pc:sldMk cId="1321297148" sldId="264"/>
            <ac:cxnSpMk id="17" creationId="{F5FB4863-B8DD-BCF6-1512-DF7BECED2F4A}"/>
          </ac:cxnSpMkLst>
        </pc:cxnChg>
        <pc:cxnChg chg="del">
          <ac:chgData name="Gupta, Narendra (Cognizant)" userId="9e496833-2b7f-4e0d-aa8b-a02e6402a520" providerId="ADAL" clId="{B11E80C9-CE65-445A-BF26-8E312D0D8FA3}" dt="2023-07-17T01:36:49.059" v="365" actId="478"/>
          <ac:cxnSpMkLst>
            <pc:docMk/>
            <pc:sldMk cId="1321297148" sldId="264"/>
            <ac:cxnSpMk id="57" creationId="{692E71BD-FF3A-CB81-76D9-5BE679B2316A}"/>
          </ac:cxnSpMkLst>
        </pc:cxnChg>
        <pc:cxnChg chg="del">
          <ac:chgData name="Gupta, Narendra (Cognizant)" userId="9e496833-2b7f-4e0d-aa8b-a02e6402a520" providerId="ADAL" clId="{B11E80C9-CE65-445A-BF26-8E312D0D8FA3}" dt="2023-07-17T01:36:49.059" v="365" actId="478"/>
          <ac:cxnSpMkLst>
            <pc:docMk/>
            <pc:sldMk cId="1321297148" sldId="264"/>
            <ac:cxnSpMk id="66" creationId="{D28CB70E-7FCD-56BD-1DE3-FD0A037B30D5}"/>
          </ac:cxnSpMkLst>
        </pc:cxnChg>
      </pc:sldChg>
      <pc:sldMasterChg chg="setBg modSldLayout">
        <pc:chgData name="Gupta, Narendra (Cognizant)" userId="9e496833-2b7f-4e0d-aa8b-a02e6402a520" providerId="ADAL" clId="{B11E80C9-CE65-445A-BF26-8E312D0D8FA3}" dt="2023-07-17T01:32:46.472" v="217"/>
        <pc:sldMasterMkLst>
          <pc:docMk/>
          <pc:sldMasterMk cId="1416060779" sldId="2147483648"/>
        </pc:sldMasterMkLst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2249648006" sldId="2147483649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3586286898" sldId="2147483650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1238745773" sldId="2147483651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2013388876" sldId="2147483652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2210825170" sldId="2147483653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1093075960" sldId="2147483654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1095485903" sldId="2147483655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3229585598" sldId="2147483656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358173748" sldId="2147483657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1895936075" sldId="2147483658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3374090567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CC19D-B7AB-4B9C-ABEB-7993E09144A3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8224CA-1EAC-4E81-A28B-351EE05F9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36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CDE04-C536-34F5-2DF9-20406518E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B6D4E6-FB72-42FA-0ED5-244722E2FD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6CFB8-6CB2-1215-87C7-EF59C077A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A411B-7042-DB03-144E-B5C7A568A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98E68-9CC3-1274-BD54-87DCAD55A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48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37810-E093-9A8D-1AE1-000EDFE3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366E29-8AF0-4ED8-E247-E6FC38B583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27048-4795-C524-D6E7-657368574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166EE-A42F-AC4C-6153-085BFC1C4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C6007-ADAB-6D28-44A2-400BC6F72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36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5E53A8-B6AC-B37F-1596-E700D06550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3C65DD-DB60-7146-8731-74A004521B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0F3D5-73AB-C4F2-B063-0B392EF70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BA75E-1621-D6F0-9052-D4B11345C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FDFDB-49EA-3BAF-8C45-33100511F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090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889C9-A208-F4A2-70E2-DF9C67870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D7539-0AEC-B943-778F-CC6994A1D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F341B-BF8E-682A-B695-6D3A74583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22112-5CBD-0719-B92F-EFA8CFCB6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18DAA-4E80-D40A-2F36-39DBAFE74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86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861BC-4813-3480-C886-2E1327E13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3D9530-BA2B-5A97-E8F6-A3F4448DC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8BEC2-99F4-BA1E-9521-91A29BF2B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5B8B0-33C3-F88F-42DC-0E130F710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A24BB-1991-71A4-DA11-CB2044E2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7457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20F5F-C599-3823-917C-7813E0AB5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5E725-5B02-3029-43FA-0D974AD6C0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402CD0-C079-B7A0-7063-AE2DB1B91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0113D-E898-C095-E3FF-5F338E7FD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202BD-567F-CDAA-F98F-6A9A7F88E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D0E0BB-8818-1AC0-6A2A-5D00A0B7A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88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AA2E0-C8B1-4636-52CE-B386E7476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77442-6D10-60CA-B859-F650994DDC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87C7FB-BD47-779E-94B8-1F7D703BC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851057-1BBF-475B-8BAE-C13806C372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6632EF-441E-0D2C-5E6D-6E4433434B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5B3174-7787-8BD8-3051-DD2F97B01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F5A151-1DBC-B1ED-CFFB-0A2EBF569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BC8146-31F1-678E-4707-6A7FB7DD2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25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9FD36-0824-62BE-BEE9-4B2FDFFF5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4B0784-DDBE-8027-9C8C-4878A9678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1DCB90-0778-9513-BB66-225339AC3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B026E4-D3C9-65DA-7E29-89363419E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759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672226-1FAC-7533-982A-9C141855B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F82239-24EA-A992-DA41-2634F2D40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AD92E-CEDB-E934-1758-3EE177062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85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9ADED-7563-332A-3BAE-2988ABCBE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A1325-CE1E-7465-ED98-BF6026286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00A34-E0C6-2773-E59F-20C2AEECE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ADE738-0A35-3800-1A92-4205CF170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94099-508E-078A-3326-9FAF24D75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F1FE1E-CC3D-CF0B-A236-1A79743A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585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20B77-B2BC-3007-C408-5A0E7EA4D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F3CAE0-4629-1350-9626-A879E04145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E90A6F-0B79-2A92-7911-DE098E3D7D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265701-2BEE-8965-5E17-5EDC491B0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AC481-4306-0881-45FC-E59F8480A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71018C-8FC2-7C5A-BEF0-AEA862CA3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3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4644B7-D598-2A72-311E-68679339E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AD36FE-E4BC-8134-91C8-08B4B0B24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31BB4-AD96-4B34-026C-57D76B31FE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2F33A-C479-4D0E-9ABB-BD2C8508AD78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8ECE5-B741-42E9-4989-72D53ADB13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1C753-EC81-E00D-4678-4A9E8C6BEA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060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svg"/><Relationship Id="rId18" Type="http://schemas.openxmlformats.org/officeDocument/2006/relationships/image" Target="../media/image47.png"/><Relationship Id="rId3" Type="http://schemas.openxmlformats.org/officeDocument/2006/relationships/image" Target="../media/image32.pn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sv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11" Type="http://schemas.openxmlformats.org/officeDocument/2006/relationships/image" Target="../media/image40.jpeg"/><Relationship Id="rId5" Type="http://schemas.openxmlformats.org/officeDocument/2006/relationships/image" Target="../media/image34.png"/><Relationship Id="rId15" Type="http://schemas.openxmlformats.org/officeDocument/2006/relationships/image" Target="../media/image44.svg"/><Relationship Id="rId10" Type="http://schemas.openxmlformats.org/officeDocument/2006/relationships/image" Target="../media/image39.svg"/><Relationship Id="rId19" Type="http://schemas.openxmlformats.org/officeDocument/2006/relationships/image" Target="../media/image48.png"/><Relationship Id="rId4" Type="http://schemas.openxmlformats.org/officeDocument/2006/relationships/image" Target="../media/image33.sv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6.svg"/><Relationship Id="rId18" Type="http://schemas.openxmlformats.org/officeDocument/2006/relationships/image" Target="../media/image59.png"/><Relationship Id="rId3" Type="http://schemas.openxmlformats.org/officeDocument/2006/relationships/image" Target="../media/image33.svg"/><Relationship Id="rId21" Type="http://schemas.openxmlformats.org/officeDocument/2006/relationships/image" Target="../media/image62.svg"/><Relationship Id="rId7" Type="http://schemas.openxmlformats.org/officeDocument/2006/relationships/image" Target="../media/image37.svg"/><Relationship Id="rId12" Type="http://schemas.openxmlformats.org/officeDocument/2006/relationships/image" Target="../media/image55.png"/><Relationship Id="rId17" Type="http://schemas.openxmlformats.org/officeDocument/2006/relationships/image" Target="../media/image58.svg"/><Relationship Id="rId2" Type="http://schemas.openxmlformats.org/officeDocument/2006/relationships/image" Target="../media/image32.pn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9.svg"/><Relationship Id="rId5" Type="http://schemas.openxmlformats.org/officeDocument/2006/relationships/image" Target="../media/image52.svg"/><Relationship Id="rId15" Type="http://schemas.openxmlformats.org/officeDocument/2006/relationships/image" Target="../media/image35.svg"/><Relationship Id="rId10" Type="http://schemas.openxmlformats.org/officeDocument/2006/relationships/image" Target="../media/image38.png"/><Relationship Id="rId19" Type="http://schemas.openxmlformats.org/officeDocument/2006/relationships/image" Target="../media/image60.svg"/><Relationship Id="rId4" Type="http://schemas.openxmlformats.org/officeDocument/2006/relationships/image" Target="../media/image51.png"/><Relationship Id="rId9" Type="http://schemas.openxmlformats.org/officeDocument/2006/relationships/image" Target="../media/image54.svg"/><Relationship Id="rId1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.jpg"/><Relationship Id="rId7" Type="http://schemas.openxmlformats.org/officeDocument/2006/relationships/image" Target="../media/image15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7.png"/><Relationship Id="rId7" Type="http://schemas.openxmlformats.org/officeDocument/2006/relationships/image" Target="../media/image15.png"/><Relationship Id="rId12" Type="http://schemas.openxmlformats.org/officeDocument/2006/relationships/image" Target="../media/image22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11" Type="http://schemas.openxmlformats.org/officeDocument/2006/relationships/image" Target="../media/image21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18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E9A3DB2-040D-25AB-98A1-42640CCE4BB3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73B4F-A58B-10C4-09C6-0E0A7BAAB5F1}"/>
              </a:ext>
            </a:extLst>
          </p:cNvPr>
          <p:cNvSpPr txBox="1"/>
          <p:nvPr/>
        </p:nvSpPr>
        <p:spPr>
          <a:xfrm>
            <a:off x="770291" y="2030931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a typeface="Cambria Math" panose="02040503050406030204" pitchFamily="18" charset="0"/>
                <a:cs typeface="Cordia New" panose="020B0304020202020204" pitchFamily="34" charset="-34"/>
              </a:rPr>
              <a:t>Login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4A5E9-2B5C-1F7E-DC7A-86EBE486FB55}"/>
              </a:ext>
            </a:extLst>
          </p:cNvPr>
          <p:cNvSpPr txBox="1"/>
          <p:nvPr/>
        </p:nvSpPr>
        <p:spPr>
          <a:xfrm>
            <a:off x="770291" y="2400263"/>
            <a:ext cx="15744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Please sign in to continue.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340A583-0C5F-E6DD-A137-481507DB64B0}"/>
              </a:ext>
            </a:extLst>
          </p:cNvPr>
          <p:cNvCxnSpPr>
            <a:cxnSpLocks/>
          </p:cNvCxnSpPr>
          <p:nvPr/>
        </p:nvCxnSpPr>
        <p:spPr>
          <a:xfrm>
            <a:off x="1049154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1861D338-EDAB-6C0E-43FB-7DEECB0EE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61" y="2998880"/>
            <a:ext cx="137160" cy="1371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EAEB1DC-C3E4-2C38-9C8C-9601C94CD505}"/>
              </a:ext>
            </a:extLst>
          </p:cNvPr>
          <p:cNvSpPr txBox="1"/>
          <p:nvPr/>
        </p:nvSpPr>
        <p:spPr>
          <a:xfrm>
            <a:off x="979721" y="2909799"/>
            <a:ext cx="1795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Email ID / Mobile number</a:t>
            </a:r>
          </a:p>
        </p:txBody>
      </p:sp>
      <p:pic>
        <p:nvPicPr>
          <p:cNvPr id="23" name="Picture 22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ECF2D294-4C55-025C-69DB-434C3EB379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88199" r="56294" b="6103"/>
          <a:stretch/>
        </p:blipFill>
        <p:spPr>
          <a:xfrm>
            <a:off x="748803" y="5751210"/>
            <a:ext cx="2257519" cy="390742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356CCEB-D9F8-2A71-41D5-8297688299B9}"/>
              </a:ext>
            </a:extLst>
          </p:cNvPr>
          <p:cNvSpPr/>
          <p:nvPr/>
        </p:nvSpPr>
        <p:spPr>
          <a:xfrm>
            <a:off x="4407301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47FD8F-CED7-84E8-5F3F-E7F1D81EA31B}"/>
              </a:ext>
            </a:extLst>
          </p:cNvPr>
          <p:cNvSpPr txBox="1"/>
          <p:nvPr/>
        </p:nvSpPr>
        <p:spPr>
          <a:xfrm>
            <a:off x="4551415" y="2030931"/>
            <a:ext cx="572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cs typeface="Arial" panose="020B0604020202020204" pitchFamily="34" charset="0"/>
              </a:rPr>
              <a:t>OTP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9A1699-8C05-000A-F8DA-E5A748C5C7E4}"/>
              </a:ext>
            </a:extLst>
          </p:cNvPr>
          <p:cNvSpPr txBox="1"/>
          <p:nvPr/>
        </p:nvSpPr>
        <p:spPr>
          <a:xfrm>
            <a:off x="4551415" y="2400263"/>
            <a:ext cx="15263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Please enter OTP to login.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0800171-3F82-2512-2AA0-069E62E1F7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483" r="11640" b="24580"/>
          <a:stretch/>
        </p:blipFill>
        <p:spPr>
          <a:xfrm>
            <a:off x="4551415" y="884216"/>
            <a:ext cx="1603368" cy="55434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4609FF7-C060-D999-A1BC-7AB75D224D16}"/>
              </a:ext>
            </a:extLst>
          </p:cNvPr>
          <p:cNvCxnSpPr>
            <a:cxnSpLocks/>
          </p:cNvCxnSpPr>
          <p:nvPr/>
        </p:nvCxnSpPr>
        <p:spPr>
          <a:xfrm>
            <a:off x="4830278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16A904A-CCC8-328A-018D-2D0ABB7F5213}"/>
              </a:ext>
            </a:extLst>
          </p:cNvPr>
          <p:cNvSpPr txBox="1"/>
          <p:nvPr/>
        </p:nvSpPr>
        <p:spPr>
          <a:xfrm>
            <a:off x="4760845" y="2909799"/>
            <a:ext cx="4386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OTP</a:t>
            </a:r>
          </a:p>
        </p:txBody>
      </p:sp>
      <p:pic>
        <p:nvPicPr>
          <p:cNvPr id="33" name="Picture 32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E580B8DF-AFF3-F399-6934-B294878684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88199" r="56294" b="6103"/>
          <a:stretch/>
        </p:blipFill>
        <p:spPr>
          <a:xfrm>
            <a:off x="4529927" y="5751210"/>
            <a:ext cx="2257519" cy="390742"/>
          </a:xfrm>
          <a:prstGeom prst="rect">
            <a:avLst/>
          </a:prstGeom>
        </p:spPr>
      </p:pic>
      <p:pic>
        <p:nvPicPr>
          <p:cNvPr id="38" name="Picture 37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6BC035F0-DCB1-77B7-E750-506E751407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685" y="2985453"/>
            <a:ext cx="182880" cy="182880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7BB91C3-ACBB-9413-1678-8DCEC72DE46C}"/>
              </a:ext>
            </a:extLst>
          </p:cNvPr>
          <p:cNvSpPr/>
          <p:nvPr/>
        </p:nvSpPr>
        <p:spPr>
          <a:xfrm>
            <a:off x="7725345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70D4F4-FBE3-8BC4-5DFA-181DDED17719}"/>
              </a:ext>
            </a:extLst>
          </p:cNvPr>
          <p:cNvSpPr txBox="1"/>
          <p:nvPr/>
        </p:nvSpPr>
        <p:spPr>
          <a:xfrm>
            <a:off x="7869459" y="2030931"/>
            <a:ext cx="109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cs typeface="Arial" panose="020B0604020202020204" pitchFamily="34" charset="0"/>
              </a:rPr>
              <a:t>Password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D0C49CE-D7AB-A02D-9680-2595EA55CCBF}"/>
              </a:ext>
            </a:extLst>
          </p:cNvPr>
          <p:cNvSpPr txBox="1"/>
          <p:nvPr/>
        </p:nvSpPr>
        <p:spPr>
          <a:xfrm>
            <a:off x="7869459" y="2400263"/>
            <a:ext cx="18117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Please enter password to login.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93FA8BA-2455-415B-279E-D1413B0A5E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483" r="11640" b="24580"/>
          <a:stretch/>
        </p:blipFill>
        <p:spPr>
          <a:xfrm>
            <a:off x="7869459" y="884216"/>
            <a:ext cx="1603368" cy="55434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6AAE69C-9D9B-9421-4E2B-7F7A52C5BFBD}"/>
              </a:ext>
            </a:extLst>
          </p:cNvPr>
          <p:cNvCxnSpPr>
            <a:cxnSpLocks/>
          </p:cNvCxnSpPr>
          <p:nvPr/>
        </p:nvCxnSpPr>
        <p:spPr>
          <a:xfrm>
            <a:off x="8148322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81E46E8-1985-9A3C-2B4B-C014814AB9C3}"/>
              </a:ext>
            </a:extLst>
          </p:cNvPr>
          <p:cNvSpPr txBox="1"/>
          <p:nvPr/>
        </p:nvSpPr>
        <p:spPr>
          <a:xfrm>
            <a:off x="8078889" y="2909799"/>
            <a:ext cx="778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Password</a:t>
            </a:r>
          </a:p>
        </p:txBody>
      </p:sp>
      <p:pic>
        <p:nvPicPr>
          <p:cNvPr id="46" name="Picture 45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E7AB4440-7FA8-3702-84AD-408AA4DE13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88199" r="56294" b="6103"/>
          <a:stretch/>
        </p:blipFill>
        <p:spPr>
          <a:xfrm>
            <a:off x="7847971" y="5751210"/>
            <a:ext cx="2257519" cy="390742"/>
          </a:xfrm>
          <a:prstGeom prst="rect">
            <a:avLst/>
          </a:prstGeom>
        </p:spPr>
      </p:pic>
      <p:pic>
        <p:nvPicPr>
          <p:cNvPr id="48" name="Picture 47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24E5D496-E511-B6A5-09D9-0D4D487262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29" y="2985453"/>
            <a:ext cx="182880" cy="1828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5633C2-4215-312D-9453-54066EB3202E}"/>
              </a:ext>
            </a:extLst>
          </p:cNvPr>
          <p:cNvSpPr txBox="1"/>
          <p:nvPr/>
        </p:nvSpPr>
        <p:spPr>
          <a:xfrm>
            <a:off x="448829" y="-15876"/>
            <a:ext cx="12006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LOGIN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F861744-78F1-642F-4C86-D85C9093E246}"/>
              </a:ext>
            </a:extLst>
          </p:cNvPr>
          <p:cNvGrpSpPr/>
          <p:nvPr/>
        </p:nvGrpSpPr>
        <p:grpSpPr>
          <a:xfrm>
            <a:off x="9037123" y="3358591"/>
            <a:ext cx="964597" cy="358951"/>
            <a:chOff x="8321643" y="3368491"/>
            <a:chExt cx="964597" cy="35895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32B27B21-1C53-0FB5-47FE-983A8BBB7588}"/>
                </a:ext>
              </a:extLst>
            </p:cNvPr>
            <p:cNvSpPr/>
            <p:nvPr/>
          </p:nvSpPr>
          <p:spPr>
            <a:xfrm>
              <a:off x="8321643" y="3368491"/>
              <a:ext cx="964597" cy="3589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7C457"/>
                </a:gs>
                <a:gs pos="45000">
                  <a:srgbClr val="FABE00"/>
                </a:gs>
                <a:gs pos="100000">
                  <a:srgbClr val="FDA13A"/>
                </a:gs>
              </a:gsLst>
              <a:lin ang="0" scaled="0"/>
              <a:tileRect/>
            </a:gradFill>
            <a:ln>
              <a:solidFill>
                <a:srgbClr val="FDA13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6579BA-4135-DDEC-7105-2C73F6E2B1C1}"/>
                </a:ext>
              </a:extLst>
            </p:cNvPr>
            <p:cNvSpPr txBox="1"/>
            <p:nvPr/>
          </p:nvSpPr>
          <p:spPr>
            <a:xfrm>
              <a:off x="8443282" y="3431852"/>
              <a:ext cx="6041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ea typeface="Cambria Math" panose="02040503050406030204" pitchFamily="18" charset="0"/>
                  <a:cs typeface="Cordia New" panose="020B0304020202020204" pitchFamily="34" charset="-34"/>
                </a:rPr>
                <a:t>LOGIN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B2A54A0-A73E-4839-627B-3A424AE58ED0}"/>
                </a:ext>
              </a:extLst>
            </p:cNvPr>
            <p:cNvCxnSpPr>
              <a:cxnSpLocks/>
            </p:cNvCxnSpPr>
            <p:nvPr/>
          </p:nvCxnSpPr>
          <p:spPr>
            <a:xfrm>
              <a:off x="8975401" y="3546623"/>
              <a:ext cx="144070" cy="0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C37911-823A-CD42-5FD1-0CB8B7FE6F83}"/>
              </a:ext>
            </a:extLst>
          </p:cNvPr>
          <p:cNvGrpSpPr/>
          <p:nvPr/>
        </p:nvGrpSpPr>
        <p:grpSpPr>
          <a:xfrm>
            <a:off x="1937955" y="3385868"/>
            <a:ext cx="964597" cy="358951"/>
            <a:chOff x="8321643" y="3368491"/>
            <a:chExt cx="964597" cy="358951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6BFF813-8B1A-A6DE-8779-F1CA826A1FF0}"/>
                </a:ext>
              </a:extLst>
            </p:cNvPr>
            <p:cNvSpPr/>
            <p:nvPr/>
          </p:nvSpPr>
          <p:spPr>
            <a:xfrm>
              <a:off x="8321643" y="3368491"/>
              <a:ext cx="964597" cy="3589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7C457"/>
                </a:gs>
                <a:gs pos="45000">
                  <a:srgbClr val="FABE00"/>
                </a:gs>
                <a:gs pos="100000">
                  <a:srgbClr val="FDA13A"/>
                </a:gs>
              </a:gsLst>
              <a:lin ang="0" scaled="0"/>
              <a:tileRect/>
            </a:gradFill>
            <a:ln>
              <a:solidFill>
                <a:srgbClr val="FDA13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ADA6FF-1B7D-6DFA-73C5-3069AD36F372}"/>
                </a:ext>
              </a:extLst>
            </p:cNvPr>
            <p:cNvSpPr txBox="1"/>
            <p:nvPr/>
          </p:nvSpPr>
          <p:spPr>
            <a:xfrm>
              <a:off x="8395368" y="3431852"/>
              <a:ext cx="6520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ea typeface="Cambria Math" panose="02040503050406030204" pitchFamily="18" charset="0"/>
                  <a:cs typeface="Cordia New" panose="020B0304020202020204" pitchFamily="34" charset="-34"/>
                </a:rPr>
                <a:t>SUBMIT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AAEAA97-4CF2-0B78-C638-221EC71F219D}"/>
                </a:ext>
              </a:extLst>
            </p:cNvPr>
            <p:cNvCxnSpPr>
              <a:cxnSpLocks/>
            </p:cNvCxnSpPr>
            <p:nvPr/>
          </p:nvCxnSpPr>
          <p:spPr>
            <a:xfrm>
              <a:off x="8975401" y="3546623"/>
              <a:ext cx="144070" cy="0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D157E2D-904A-A72F-E813-F66BCDDDF2A5}"/>
              </a:ext>
            </a:extLst>
          </p:cNvPr>
          <p:cNvGrpSpPr/>
          <p:nvPr/>
        </p:nvGrpSpPr>
        <p:grpSpPr>
          <a:xfrm>
            <a:off x="5757399" y="3365586"/>
            <a:ext cx="964597" cy="358951"/>
            <a:chOff x="8321643" y="3368491"/>
            <a:chExt cx="964597" cy="358951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2483A33C-8656-3AF8-453B-CDDBB656E061}"/>
                </a:ext>
              </a:extLst>
            </p:cNvPr>
            <p:cNvSpPr/>
            <p:nvPr/>
          </p:nvSpPr>
          <p:spPr>
            <a:xfrm>
              <a:off x="8321643" y="3368491"/>
              <a:ext cx="964597" cy="3589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7C457"/>
                </a:gs>
                <a:gs pos="45000">
                  <a:srgbClr val="FABE00"/>
                </a:gs>
                <a:gs pos="100000">
                  <a:srgbClr val="FDA13A"/>
                </a:gs>
              </a:gsLst>
              <a:lin ang="0" scaled="0"/>
              <a:tileRect/>
            </a:gradFill>
            <a:ln>
              <a:solidFill>
                <a:srgbClr val="FDA13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09D139-396D-BB1F-F3B6-7CDEDFC7876F}"/>
                </a:ext>
              </a:extLst>
            </p:cNvPr>
            <p:cNvSpPr txBox="1"/>
            <p:nvPr/>
          </p:nvSpPr>
          <p:spPr>
            <a:xfrm>
              <a:off x="8443282" y="3431852"/>
              <a:ext cx="6041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ea typeface="Cambria Math" panose="02040503050406030204" pitchFamily="18" charset="0"/>
                  <a:cs typeface="Cordia New" panose="020B0304020202020204" pitchFamily="34" charset="-34"/>
                </a:rPr>
                <a:t>LOGIN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7E07DB9-F389-611F-69B6-1A9956277273}"/>
                </a:ext>
              </a:extLst>
            </p:cNvPr>
            <p:cNvCxnSpPr>
              <a:cxnSpLocks/>
            </p:cNvCxnSpPr>
            <p:nvPr/>
          </p:nvCxnSpPr>
          <p:spPr>
            <a:xfrm>
              <a:off x="8975401" y="3546623"/>
              <a:ext cx="144070" cy="0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BE76E127-E275-5FD4-EAE5-9813AF07D3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738" y="628898"/>
            <a:ext cx="1898414" cy="110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72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7ECCA0-A505-EFA1-4C5E-256E4089F38E}"/>
              </a:ext>
            </a:extLst>
          </p:cNvPr>
          <p:cNvSpPr txBox="1"/>
          <p:nvPr/>
        </p:nvSpPr>
        <p:spPr>
          <a:xfrm>
            <a:off x="508000" y="253504"/>
            <a:ext cx="1119632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Signup</a:t>
            </a:r>
          </a:p>
          <a:p>
            <a:r>
              <a:rPr lang="en-US" dirty="0"/>
              <a:t>- Email -&gt; OTP, </a:t>
            </a:r>
            <a:r>
              <a:rPr lang="en-US" dirty="0" err="1"/>
              <a:t>passssword</a:t>
            </a:r>
            <a:r>
              <a:rPr lang="en-US" dirty="0"/>
              <a:t> -&gt; Sign up as (Vendor or Client) -&gt; Login as (Vendor or Client) -&gt; Home</a:t>
            </a:r>
          </a:p>
          <a:p>
            <a:r>
              <a:rPr lang="en-US" dirty="0"/>
              <a:t>- Phone -&gt; OTP -&gt; Sign up as (Vendor or Client) -&gt; Login as (Vendor or Client) -&gt; Home</a:t>
            </a:r>
          </a:p>
          <a:p>
            <a:endParaRPr lang="en-US" dirty="0"/>
          </a:p>
          <a:p>
            <a:r>
              <a:rPr lang="en-US" dirty="0" err="1"/>
              <a:t>Signin</a:t>
            </a:r>
            <a:endParaRPr lang="en-US" dirty="0"/>
          </a:p>
          <a:p>
            <a:r>
              <a:rPr lang="en-US" dirty="0"/>
              <a:t>- Email -&gt; </a:t>
            </a:r>
            <a:r>
              <a:rPr lang="en-US" dirty="0" err="1"/>
              <a:t>passssword</a:t>
            </a:r>
            <a:r>
              <a:rPr lang="en-US" dirty="0"/>
              <a:t> -&gt; Login as (Vendor or Client) -&gt; Home</a:t>
            </a:r>
          </a:p>
          <a:p>
            <a:r>
              <a:rPr lang="en-US" dirty="0"/>
              <a:t>- Phone -&gt; OTP -&gt; Login as (Vendor or Client) -&gt; Home</a:t>
            </a:r>
          </a:p>
          <a:p>
            <a:endParaRPr lang="en-US" dirty="0"/>
          </a:p>
          <a:p>
            <a:r>
              <a:rPr lang="en-US" dirty="0"/>
              <a:t>Future time open</a:t>
            </a:r>
          </a:p>
          <a:p>
            <a:r>
              <a:rPr lang="en-US" dirty="0"/>
              <a:t>--&gt; Home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327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8BC5AB-FC15-1236-2FEA-3A709BE97C63}"/>
              </a:ext>
            </a:extLst>
          </p:cNvPr>
          <p:cNvSpPr txBox="1"/>
          <p:nvPr/>
        </p:nvSpPr>
        <p:spPr>
          <a:xfrm>
            <a:off x="406400" y="210741"/>
            <a:ext cx="11430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Account</a:t>
            </a:r>
          </a:p>
          <a:p>
            <a:pPr marL="285750" indent="-285750">
              <a:buFontTx/>
              <a:buChar char="-"/>
            </a:pPr>
            <a:r>
              <a:rPr lang="en-US" dirty="0"/>
              <a:t>Login AS -&gt; Login as (Vendor or Client) -&gt; Home</a:t>
            </a:r>
          </a:p>
          <a:p>
            <a:pPr marL="285750" indent="-285750">
              <a:buFontTx/>
              <a:buChar char="-"/>
            </a:pPr>
            <a:r>
              <a:rPr lang="en-US" dirty="0"/>
              <a:t>Manage Addresses – add/remove/edit (Add phone with OTP, cannot remove all phone numbers)</a:t>
            </a:r>
          </a:p>
          <a:p>
            <a:pPr marL="285750" indent="-285750">
              <a:buFontTx/>
              <a:buChar char="-"/>
            </a:pPr>
            <a:r>
              <a:rPr lang="en-US" dirty="0"/>
              <a:t>Personal Info (Email change with OTP, Phone change with OTP)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Screen to change vendor info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Screen to change client info</a:t>
            </a:r>
          </a:p>
          <a:p>
            <a:pPr marL="285750" indent="-285750">
              <a:buFontTx/>
              <a:buChar char="-"/>
            </a:pPr>
            <a:r>
              <a:rPr lang="en-US" dirty="0"/>
              <a:t>Change password</a:t>
            </a:r>
          </a:p>
          <a:p>
            <a:pPr marL="285750" indent="-285750">
              <a:buFontTx/>
              <a:buChar char="-"/>
            </a:pPr>
            <a:r>
              <a:rPr lang="en-US" dirty="0"/>
              <a:t>Favorite vendors</a:t>
            </a:r>
          </a:p>
          <a:p>
            <a:pPr marL="285750" indent="-285750">
              <a:buFontTx/>
              <a:buChar char="-"/>
            </a:pPr>
            <a:r>
              <a:rPr lang="en-US" dirty="0"/>
              <a:t>Past Services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For client – Date wise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For vendors – date wise</a:t>
            </a:r>
          </a:p>
          <a:p>
            <a:pPr marL="285750" indent="-285750">
              <a:buFontTx/>
              <a:buChar char="-"/>
            </a:pPr>
            <a:r>
              <a:rPr lang="en-US" dirty="0"/>
              <a:t>My Services</a:t>
            </a:r>
          </a:p>
          <a:p>
            <a:r>
              <a:rPr lang="en-US" dirty="0"/>
              <a:t>	Vendor should be able to select services they provide + add relevant products for that services + add price + add normal duration of service</a:t>
            </a:r>
          </a:p>
          <a:p>
            <a:pPr marL="285750" indent="-285750">
              <a:buFontTx/>
              <a:buChar char="-"/>
            </a:pPr>
            <a:r>
              <a:rPr lang="en-US" dirty="0"/>
              <a:t>My ratings (screen will show overall rating for service done and on double click the detail ratings)</a:t>
            </a:r>
          </a:p>
          <a:p>
            <a:pPr marL="285750" indent="-285750">
              <a:buFontTx/>
              <a:buChar char="-"/>
            </a:pPr>
            <a:r>
              <a:rPr lang="en-US" dirty="0"/>
              <a:t>Settings ( delete account – will just make account inactive)</a:t>
            </a:r>
          </a:p>
          <a:p>
            <a:pPr marL="285750" indent="-285750">
              <a:buFontTx/>
              <a:buChar char="-"/>
            </a:pPr>
            <a:r>
              <a:rPr lang="en-US" dirty="0"/>
              <a:t>Logout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444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8BC5AB-FC15-1236-2FEA-3A709BE97C63}"/>
              </a:ext>
            </a:extLst>
          </p:cNvPr>
          <p:cNvSpPr txBox="1"/>
          <p:nvPr/>
        </p:nvSpPr>
        <p:spPr>
          <a:xfrm>
            <a:off x="406400" y="210741"/>
            <a:ext cx="1143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Vendor Home Screen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897435-B7F4-AD31-0637-EBB3AEC0F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78" y="657225"/>
            <a:ext cx="2552700" cy="554355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65C14CC-2896-E854-2503-90D6FCA46B82}"/>
              </a:ext>
            </a:extLst>
          </p:cNvPr>
          <p:cNvSpPr/>
          <p:nvPr/>
        </p:nvSpPr>
        <p:spPr>
          <a:xfrm>
            <a:off x="2026754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FA1064-C654-E04E-85CE-54B026BFC5EB}"/>
              </a:ext>
            </a:extLst>
          </p:cNvPr>
          <p:cNvSpPr/>
          <p:nvPr/>
        </p:nvSpPr>
        <p:spPr>
          <a:xfrm>
            <a:off x="1391754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DD20B5-9164-1D39-015B-4B5CAAEC76D4}"/>
              </a:ext>
            </a:extLst>
          </p:cNvPr>
          <p:cNvSpPr/>
          <p:nvPr/>
        </p:nvSpPr>
        <p:spPr>
          <a:xfrm>
            <a:off x="756754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975F65-54E9-22CA-52A2-14E534E7DF88}"/>
              </a:ext>
            </a:extLst>
          </p:cNvPr>
          <p:cNvSpPr/>
          <p:nvPr/>
        </p:nvSpPr>
        <p:spPr>
          <a:xfrm>
            <a:off x="2677629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2B5243-177C-0E94-8657-3B51517F8376}"/>
              </a:ext>
            </a:extLst>
          </p:cNvPr>
          <p:cNvSpPr txBox="1"/>
          <p:nvPr/>
        </p:nvSpPr>
        <p:spPr>
          <a:xfrm>
            <a:off x="651338" y="5834304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4BE333-5A1D-10E0-BECF-606BC092FF93}"/>
              </a:ext>
            </a:extLst>
          </p:cNvPr>
          <p:cNvSpPr txBox="1"/>
          <p:nvPr/>
        </p:nvSpPr>
        <p:spPr>
          <a:xfrm>
            <a:off x="1251647" y="5834304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FD1639-0DDD-6F9B-2F18-5F1CF98D133C}"/>
              </a:ext>
            </a:extLst>
          </p:cNvPr>
          <p:cNvSpPr txBox="1"/>
          <p:nvPr/>
        </p:nvSpPr>
        <p:spPr>
          <a:xfrm>
            <a:off x="1886873" y="5834304"/>
            <a:ext cx="44435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Services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C23B4120-7089-CC2A-1960-101B0E7D7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9512" y="5676339"/>
            <a:ext cx="228600" cy="2286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80EEB13-4D9A-47DD-C292-0719A1C226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82610" y="5688893"/>
            <a:ext cx="182880" cy="18288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DF8C5BC-10B4-4CA3-042B-96D035B8BB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21595" y="5685163"/>
            <a:ext cx="174909" cy="21031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F4CFDD7-2188-C8A4-92C1-41BEF3756340}"/>
              </a:ext>
            </a:extLst>
          </p:cNvPr>
          <p:cNvSpPr txBox="1"/>
          <p:nvPr/>
        </p:nvSpPr>
        <p:spPr>
          <a:xfrm>
            <a:off x="2543359" y="5832984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EB058ED6-C1A6-D856-3433-A24B40D888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3633" y="5688893"/>
            <a:ext cx="182880" cy="182880"/>
          </a:xfrm>
          <a:prstGeom prst="rect">
            <a:avLst/>
          </a:prstGeom>
        </p:spPr>
      </p:pic>
      <p:pic>
        <p:nvPicPr>
          <p:cNvPr id="24" name="Picture 23" descr="A screenshot of a phone&#10;&#10;Description automatically generated">
            <a:extLst>
              <a:ext uri="{FF2B5EF4-FFF2-40B4-BE49-F238E27FC236}">
                <a16:creationId xmlns:a16="http://schemas.microsoft.com/office/drawing/2014/main" id="{264DA36E-A896-DD2B-0FA6-242D4C097C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735" y="471922"/>
            <a:ext cx="2552700" cy="552430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98AF7A0-867A-40FB-0BEB-13B5097800F5}"/>
              </a:ext>
            </a:extLst>
          </p:cNvPr>
          <p:cNvSpPr txBox="1"/>
          <p:nvPr/>
        </p:nvSpPr>
        <p:spPr>
          <a:xfrm>
            <a:off x="540257" y="1010611"/>
            <a:ext cx="8194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Shop Name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F8F3E2-5E05-7809-0C2A-E3274C086109}"/>
              </a:ext>
            </a:extLst>
          </p:cNvPr>
          <p:cNvSpPr txBox="1"/>
          <p:nvPr/>
        </p:nvSpPr>
        <p:spPr>
          <a:xfrm>
            <a:off x="540257" y="1180613"/>
            <a:ext cx="10246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Address of location...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A39C7F46-EB96-7C4C-C86A-1F78636D2B8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46110" y="1187028"/>
            <a:ext cx="137160" cy="137160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814E966-F3CC-73EC-5714-6AD595E82AD7}"/>
              </a:ext>
            </a:extLst>
          </p:cNvPr>
          <p:cNvSpPr/>
          <p:nvPr/>
        </p:nvSpPr>
        <p:spPr>
          <a:xfrm>
            <a:off x="619721" y="1458433"/>
            <a:ext cx="2337814" cy="306917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0A57036D-BF6A-DAF8-52BA-6D8D09236CC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27921" y="1090467"/>
            <a:ext cx="228600" cy="2286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39298ED-A40A-1D83-4E9C-FE4CAAA81834}"/>
              </a:ext>
            </a:extLst>
          </p:cNvPr>
          <p:cNvSpPr txBox="1"/>
          <p:nvPr/>
        </p:nvSpPr>
        <p:spPr>
          <a:xfrm>
            <a:off x="804339" y="1506498"/>
            <a:ext cx="20874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Search for ‘Brand / Number / Owner Name’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8EC44516-1D1E-24D7-77CF-D457024AECC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88174" y="1536807"/>
            <a:ext cx="137160" cy="137160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BD08F99-0D35-E71A-6720-1701503EA13B}"/>
              </a:ext>
            </a:extLst>
          </p:cNvPr>
          <p:cNvSpPr/>
          <p:nvPr/>
        </p:nvSpPr>
        <p:spPr>
          <a:xfrm>
            <a:off x="619721" y="1923315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49EF567-C874-46A0-F3DD-49E3B823FB5E}"/>
              </a:ext>
            </a:extLst>
          </p:cNvPr>
          <p:cNvSpPr/>
          <p:nvPr/>
        </p:nvSpPr>
        <p:spPr>
          <a:xfrm>
            <a:off x="615183" y="1923315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5D4AE8C-CC52-66B2-28CA-0CF521C05746}"/>
              </a:ext>
            </a:extLst>
          </p:cNvPr>
          <p:cNvSpPr txBox="1"/>
          <p:nvPr/>
        </p:nvSpPr>
        <p:spPr>
          <a:xfrm>
            <a:off x="1221190" y="1919683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04832F2-51FD-758F-F5C9-5A273C0ADC62}"/>
              </a:ext>
            </a:extLst>
          </p:cNvPr>
          <p:cNvSpPr txBox="1"/>
          <p:nvPr/>
        </p:nvSpPr>
        <p:spPr>
          <a:xfrm>
            <a:off x="1216652" y="2080483"/>
            <a:ext cx="11320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/ Service Type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4A68714-7817-52B2-C65B-74601D203ECF}"/>
              </a:ext>
            </a:extLst>
          </p:cNvPr>
          <p:cNvSpPr txBox="1"/>
          <p:nvPr/>
        </p:nvSpPr>
        <p:spPr>
          <a:xfrm>
            <a:off x="1216652" y="2226602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B3F2F470-14B3-C287-9195-E9BE955AEF60}"/>
              </a:ext>
            </a:extLst>
          </p:cNvPr>
          <p:cNvSpPr/>
          <p:nvPr/>
        </p:nvSpPr>
        <p:spPr>
          <a:xfrm>
            <a:off x="1636467" y="2472193"/>
            <a:ext cx="1188720" cy="4572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E4B98678-8A87-E273-613E-869DC08925C8}"/>
              </a:ext>
            </a:extLst>
          </p:cNvPr>
          <p:cNvSpPr/>
          <p:nvPr/>
        </p:nvSpPr>
        <p:spPr>
          <a:xfrm>
            <a:off x="1267124" y="2472564"/>
            <a:ext cx="365760" cy="45720"/>
          </a:xfrm>
          <a:prstGeom prst="roundRect">
            <a:avLst/>
          </a:prstGeom>
          <a:solidFill>
            <a:srgbClr val="00B0F0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F8264E2-1A53-BA70-E4C0-19FCE49D2606}"/>
              </a:ext>
            </a:extLst>
          </p:cNvPr>
          <p:cNvSpPr txBox="1"/>
          <p:nvPr/>
        </p:nvSpPr>
        <p:spPr>
          <a:xfrm>
            <a:off x="2629921" y="2296143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36%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0E679BB3-B1E2-4687-523D-15FE62BBAFBC}"/>
              </a:ext>
            </a:extLst>
          </p:cNvPr>
          <p:cNvSpPr/>
          <p:nvPr/>
        </p:nvSpPr>
        <p:spPr>
          <a:xfrm>
            <a:off x="631018" y="2639105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5DB3C3C7-0EB6-602F-13B1-6CE12C9CA4B5}"/>
              </a:ext>
            </a:extLst>
          </p:cNvPr>
          <p:cNvSpPr/>
          <p:nvPr/>
        </p:nvSpPr>
        <p:spPr>
          <a:xfrm>
            <a:off x="626480" y="2639105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1856B82-B10C-87E9-EE84-E90BC29F9493}"/>
              </a:ext>
            </a:extLst>
          </p:cNvPr>
          <p:cNvSpPr txBox="1"/>
          <p:nvPr/>
        </p:nvSpPr>
        <p:spPr>
          <a:xfrm>
            <a:off x="1232487" y="2635473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755D09D-7A22-0B5A-6D86-DB54080DF679}"/>
              </a:ext>
            </a:extLst>
          </p:cNvPr>
          <p:cNvSpPr txBox="1"/>
          <p:nvPr/>
        </p:nvSpPr>
        <p:spPr>
          <a:xfrm>
            <a:off x="1227949" y="2796273"/>
            <a:ext cx="11320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/ Service Type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7BEA191-AC31-1FA3-5915-BD1E7E5263F2}"/>
              </a:ext>
            </a:extLst>
          </p:cNvPr>
          <p:cNvSpPr txBox="1"/>
          <p:nvPr/>
        </p:nvSpPr>
        <p:spPr>
          <a:xfrm>
            <a:off x="1227949" y="2942392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E0C816A6-9A4D-70FA-65BF-4A5B0E7AE4DA}"/>
              </a:ext>
            </a:extLst>
          </p:cNvPr>
          <p:cNvSpPr/>
          <p:nvPr/>
        </p:nvSpPr>
        <p:spPr>
          <a:xfrm>
            <a:off x="1647764" y="3187983"/>
            <a:ext cx="1188720" cy="4572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5470E823-A725-69AA-C26C-92CC587F9F1A}"/>
              </a:ext>
            </a:extLst>
          </p:cNvPr>
          <p:cNvSpPr/>
          <p:nvPr/>
        </p:nvSpPr>
        <p:spPr>
          <a:xfrm>
            <a:off x="1278421" y="3188354"/>
            <a:ext cx="365760" cy="45720"/>
          </a:xfrm>
          <a:prstGeom prst="roundRect">
            <a:avLst/>
          </a:prstGeom>
          <a:solidFill>
            <a:srgbClr val="00B0F0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B40178-26A4-81E9-0A39-BA5401381A22}"/>
              </a:ext>
            </a:extLst>
          </p:cNvPr>
          <p:cNvSpPr txBox="1"/>
          <p:nvPr/>
        </p:nvSpPr>
        <p:spPr>
          <a:xfrm>
            <a:off x="2641218" y="3011933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36%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7889D0B9-22E4-B93E-078A-71353AACFB7A}"/>
              </a:ext>
            </a:extLst>
          </p:cNvPr>
          <p:cNvSpPr/>
          <p:nvPr/>
        </p:nvSpPr>
        <p:spPr>
          <a:xfrm>
            <a:off x="631018" y="3369237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AB72C9A2-947F-DE24-A259-D3EFA7470C93}"/>
              </a:ext>
            </a:extLst>
          </p:cNvPr>
          <p:cNvSpPr/>
          <p:nvPr/>
        </p:nvSpPr>
        <p:spPr>
          <a:xfrm>
            <a:off x="626480" y="3369237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164BB81-6AB0-A332-F119-F12CAA39A828}"/>
              </a:ext>
            </a:extLst>
          </p:cNvPr>
          <p:cNvSpPr txBox="1"/>
          <p:nvPr/>
        </p:nvSpPr>
        <p:spPr>
          <a:xfrm>
            <a:off x="1232487" y="3365605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FA68311-5FD0-EC86-8D20-150B8BE4FF29}"/>
              </a:ext>
            </a:extLst>
          </p:cNvPr>
          <p:cNvSpPr txBox="1"/>
          <p:nvPr/>
        </p:nvSpPr>
        <p:spPr>
          <a:xfrm>
            <a:off x="1227949" y="3526405"/>
            <a:ext cx="11320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/ Service Type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847DFA5-4EFB-31C4-66D9-D1281539526A}"/>
              </a:ext>
            </a:extLst>
          </p:cNvPr>
          <p:cNvSpPr txBox="1"/>
          <p:nvPr/>
        </p:nvSpPr>
        <p:spPr>
          <a:xfrm>
            <a:off x="1227949" y="3672524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FEF8BBAB-2C54-B6C2-336C-301D6D862328}"/>
              </a:ext>
            </a:extLst>
          </p:cNvPr>
          <p:cNvSpPr/>
          <p:nvPr/>
        </p:nvSpPr>
        <p:spPr>
          <a:xfrm>
            <a:off x="1647764" y="3918115"/>
            <a:ext cx="1188720" cy="4572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A9F28462-9E73-E7F9-BEE2-ED2627F6F0B5}"/>
              </a:ext>
            </a:extLst>
          </p:cNvPr>
          <p:cNvSpPr/>
          <p:nvPr/>
        </p:nvSpPr>
        <p:spPr>
          <a:xfrm>
            <a:off x="1278421" y="3918486"/>
            <a:ext cx="365760" cy="45720"/>
          </a:xfrm>
          <a:prstGeom prst="roundRect">
            <a:avLst/>
          </a:prstGeom>
          <a:solidFill>
            <a:srgbClr val="00B0F0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8C22E3E-13D4-762D-3CA4-9AC09FC30DFB}"/>
              </a:ext>
            </a:extLst>
          </p:cNvPr>
          <p:cNvSpPr txBox="1"/>
          <p:nvPr/>
        </p:nvSpPr>
        <p:spPr>
          <a:xfrm>
            <a:off x="2641218" y="3742065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36%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6DEE8682-0E0C-6D0A-C2F8-280B9DCA24DD}"/>
              </a:ext>
            </a:extLst>
          </p:cNvPr>
          <p:cNvSpPr/>
          <p:nvPr/>
        </p:nvSpPr>
        <p:spPr>
          <a:xfrm>
            <a:off x="631018" y="4105574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6A877D6A-9ADE-0893-0E9E-C54AFBEFBD9B}"/>
              </a:ext>
            </a:extLst>
          </p:cNvPr>
          <p:cNvSpPr/>
          <p:nvPr/>
        </p:nvSpPr>
        <p:spPr>
          <a:xfrm>
            <a:off x="626480" y="4105574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BCBB9DC-E257-2C7C-4D6E-9338D26BBEB4}"/>
              </a:ext>
            </a:extLst>
          </p:cNvPr>
          <p:cNvSpPr txBox="1"/>
          <p:nvPr/>
        </p:nvSpPr>
        <p:spPr>
          <a:xfrm>
            <a:off x="1232487" y="4101942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1B08D90-DA56-429C-49E2-41C37F18E6BA}"/>
              </a:ext>
            </a:extLst>
          </p:cNvPr>
          <p:cNvSpPr txBox="1"/>
          <p:nvPr/>
        </p:nvSpPr>
        <p:spPr>
          <a:xfrm>
            <a:off x="1227949" y="4262742"/>
            <a:ext cx="11320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/ Service Type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A5BAE22-7ECE-5AF8-FBC6-C24072483920}"/>
              </a:ext>
            </a:extLst>
          </p:cNvPr>
          <p:cNvSpPr txBox="1"/>
          <p:nvPr/>
        </p:nvSpPr>
        <p:spPr>
          <a:xfrm>
            <a:off x="1227949" y="4408861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1F43B314-4BA8-4EDA-1C14-B33E033F1DB8}"/>
              </a:ext>
            </a:extLst>
          </p:cNvPr>
          <p:cNvSpPr/>
          <p:nvPr/>
        </p:nvSpPr>
        <p:spPr>
          <a:xfrm>
            <a:off x="1647764" y="4654452"/>
            <a:ext cx="1188720" cy="4572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D640E4D9-D870-E6E4-3EB4-76783CB1B2B0}"/>
              </a:ext>
            </a:extLst>
          </p:cNvPr>
          <p:cNvSpPr/>
          <p:nvPr/>
        </p:nvSpPr>
        <p:spPr>
          <a:xfrm>
            <a:off x="1278421" y="4654823"/>
            <a:ext cx="365760" cy="45720"/>
          </a:xfrm>
          <a:prstGeom prst="roundRect">
            <a:avLst/>
          </a:prstGeom>
          <a:solidFill>
            <a:srgbClr val="00B0F0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276BACD-2BDF-4A62-6231-ADF6F9B5A0B6}"/>
              </a:ext>
            </a:extLst>
          </p:cNvPr>
          <p:cNvSpPr txBox="1"/>
          <p:nvPr/>
        </p:nvSpPr>
        <p:spPr>
          <a:xfrm>
            <a:off x="2641218" y="4478402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36%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01BF9853-5F81-8CAF-8788-BEB61CC18D7B}"/>
              </a:ext>
            </a:extLst>
          </p:cNvPr>
          <p:cNvSpPr/>
          <p:nvPr/>
        </p:nvSpPr>
        <p:spPr>
          <a:xfrm>
            <a:off x="632779" y="4849684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A706CDD1-C408-A26F-CD2F-8D40BC068743}"/>
              </a:ext>
            </a:extLst>
          </p:cNvPr>
          <p:cNvSpPr/>
          <p:nvPr/>
        </p:nvSpPr>
        <p:spPr>
          <a:xfrm>
            <a:off x="628241" y="4849684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30B31C8-069B-F533-493A-9F06CD62C625}"/>
              </a:ext>
            </a:extLst>
          </p:cNvPr>
          <p:cNvSpPr txBox="1"/>
          <p:nvPr/>
        </p:nvSpPr>
        <p:spPr>
          <a:xfrm>
            <a:off x="1234248" y="4846052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3A68E8B-9E18-304A-38A9-A73279C1C389}"/>
              </a:ext>
            </a:extLst>
          </p:cNvPr>
          <p:cNvSpPr txBox="1"/>
          <p:nvPr/>
        </p:nvSpPr>
        <p:spPr>
          <a:xfrm>
            <a:off x="1229710" y="5006852"/>
            <a:ext cx="11320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/ Service Type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1C5EA87-2773-0174-D0AB-962A004039C2}"/>
              </a:ext>
            </a:extLst>
          </p:cNvPr>
          <p:cNvSpPr txBox="1"/>
          <p:nvPr/>
        </p:nvSpPr>
        <p:spPr>
          <a:xfrm>
            <a:off x="1229710" y="5152971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91579074-F714-3232-D5AB-64068DC11374}"/>
              </a:ext>
            </a:extLst>
          </p:cNvPr>
          <p:cNvSpPr/>
          <p:nvPr/>
        </p:nvSpPr>
        <p:spPr>
          <a:xfrm>
            <a:off x="1649525" y="5398562"/>
            <a:ext cx="1188720" cy="4572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9ECAD0D9-D8B6-B476-B67A-2E3D90BFCBD7}"/>
              </a:ext>
            </a:extLst>
          </p:cNvPr>
          <p:cNvSpPr/>
          <p:nvPr/>
        </p:nvSpPr>
        <p:spPr>
          <a:xfrm>
            <a:off x="1280182" y="5398933"/>
            <a:ext cx="365760" cy="45720"/>
          </a:xfrm>
          <a:prstGeom prst="roundRect">
            <a:avLst/>
          </a:prstGeom>
          <a:solidFill>
            <a:srgbClr val="00B0F0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8FA79F0-F253-AAC9-5F60-447E9B258035}"/>
              </a:ext>
            </a:extLst>
          </p:cNvPr>
          <p:cNvSpPr txBox="1"/>
          <p:nvPr/>
        </p:nvSpPr>
        <p:spPr>
          <a:xfrm>
            <a:off x="2642979" y="5222512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36%</a:t>
            </a:r>
          </a:p>
        </p:txBody>
      </p:sp>
      <p:pic>
        <p:nvPicPr>
          <p:cNvPr id="89" name="Picture 88" descr="A white motorcycle with red lettering&#10;&#10;Description automatically generated">
            <a:extLst>
              <a:ext uri="{FF2B5EF4-FFF2-40B4-BE49-F238E27FC236}">
                <a16:creationId xmlns:a16="http://schemas.microsoft.com/office/drawing/2014/main" id="{82E0F500-CA57-1812-E331-3B5DC03374F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90" y="2684884"/>
            <a:ext cx="636464" cy="522625"/>
          </a:xfrm>
          <a:prstGeom prst="rect">
            <a:avLst/>
          </a:prstGeom>
        </p:spPr>
      </p:pic>
      <p:pic>
        <p:nvPicPr>
          <p:cNvPr id="91" name="Picture 90" descr="A black and purple motorcycle&#10;&#10;Description automatically generated">
            <a:extLst>
              <a:ext uri="{FF2B5EF4-FFF2-40B4-BE49-F238E27FC236}">
                <a16:creationId xmlns:a16="http://schemas.microsoft.com/office/drawing/2014/main" id="{58AC2296-1CAF-8420-894B-06A867A4181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97" y="4078543"/>
            <a:ext cx="805912" cy="690782"/>
          </a:xfrm>
          <a:prstGeom prst="rect">
            <a:avLst/>
          </a:prstGeom>
        </p:spPr>
      </p:pic>
      <p:pic>
        <p:nvPicPr>
          <p:cNvPr id="93" name="Picture 92" descr="A red motorcycle with black seat&#10;&#10;Description automatically generated">
            <a:extLst>
              <a:ext uri="{FF2B5EF4-FFF2-40B4-BE49-F238E27FC236}">
                <a16:creationId xmlns:a16="http://schemas.microsoft.com/office/drawing/2014/main" id="{A0E3C90A-1659-CD41-5181-5C1ED8575C0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09" y="1973828"/>
            <a:ext cx="559854" cy="505548"/>
          </a:xfrm>
          <a:prstGeom prst="rect">
            <a:avLst/>
          </a:prstGeom>
        </p:spPr>
      </p:pic>
      <p:pic>
        <p:nvPicPr>
          <p:cNvPr id="95" name="Picture 94" descr="A red motorcycle on a stand&#10;&#10;Description automatically generated">
            <a:extLst>
              <a:ext uri="{FF2B5EF4-FFF2-40B4-BE49-F238E27FC236}">
                <a16:creationId xmlns:a16="http://schemas.microsoft.com/office/drawing/2014/main" id="{3DA79B00-CD33-9991-99EA-1A1AF544714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23" y="3389747"/>
            <a:ext cx="543026" cy="615429"/>
          </a:xfrm>
          <a:prstGeom prst="rect">
            <a:avLst/>
          </a:prstGeom>
        </p:spPr>
      </p:pic>
      <p:pic>
        <p:nvPicPr>
          <p:cNvPr id="96" name="Picture 95" descr="A white motorcycle with red lettering&#10;&#10;Description automatically generated">
            <a:extLst>
              <a:ext uri="{FF2B5EF4-FFF2-40B4-BE49-F238E27FC236}">
                <a16:creationId xmlns:a16="http://schemas.microsoft.com/office/drawing/2014/main" id="{D2D8DA82-9CCB-7355-3FD1-779E4FC2EC4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35" y="4925355"/>
            <a:ext cx="636464" cy="52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61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837F96BF-2347-D5D0-DD85-579550563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78" y="657225"/>
            <a:ext cx="2552700" cy="55435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8BC5AB-FC15-1236-2FEA-3A709BE97C63}"/>
              </a:ext>
            </a:extLst>
          </p:cNvPr>
          <p:cNvSpPr txBox="1"/>
          <p:nvPr/>
        </p:nvSpPr>
        <p:spPr>
          <a:xfrm>
            <a:off x="406400" y="210740"/>
            <a:ext cx="2265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Vendor Screen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FC3A70-7F92-511F-026C-38F23A312AE1}"/>
              </a:ext>
            </a:extLst>
          </p:cNvPr>
          <p:cNvSpPr txBox="1"/>
          <p:nvPr/>
        </p:nvSpPr>
        <p:spPr>
          <a:xfrm>
            <a:off x="7680960" y="232012"/>
            <a:ext cx="2265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Client Screen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1757C5-B049-6410-82C8-FEF66CB66FF2}"/>
              </a:ext>
            </a:extLst>
          </p:cNvPr>
          <p:cNvSpPr/>
          <p:nvPr/>
        </p:nvSpPr>
        <p:spPr>
          <a:xfrm>
            <a:off x="2026754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8282004-2D0E-7C15-0F91-1626C7E22C00}"/>
              </a:ext>
            </a:extLst>
          </p:cNvPr>
          <p:cNvSpPr/>
          <p:nvPr/>
        </p:nvSpPr>
        <p:spPr>
          <a:xfrm>
            <a:off x="1391754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D78CCC-AFFF-9350-0226-06E279559A65}"/>
              </a:ext>
            </a:extLst>
          </p:cNvPr>
          <p:cNvSpPr/>
          <p:nvPr/>
        </p:nvSpPr>
        <p:spPr>
          <a:xfrm>
            <a:off x="756754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B8C832A-2915-1935-908F-E45F495102D1}"/>
              </a:ext>
            </a:extLst>
          </p:cNvPr>
          <p:cNvSpPr/>
          <p:nvPr/>
        </p:nvSpPr>
        <p:spPr>
          <a:xfrm>
            <a:off x="2677629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7BFA56-38CE-EFC2-DAF9-C408490CE85D}"/>
              </a:ext>
            </a:extLst>
          </p:cNvPr>
          <p:cNvSpPr txBox="1"/>
          <p:nvPr/>
        </p:nvSpPr>
        <p:spPr>
          <a:xfrm>
            <a:off x="651338" y="5834304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7CE1F0-49E1-93FF-45BE-D226D43AE05F}"/>
              </a:ext>
            </a:extLst>
          </p:cNvPr>
          <p:cNvSpPr txBox="1"/>
          <p:nvPr/>
        </p:nvSpPr>
        <p:spPr>
          <a:xfrm>
            <a:off x="1251647" y="5834304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BB5BBA-E966-E1A9-005B-1B0ECC074686}"/>
              </a:ext>
            </a:extLst>
          </p:cNvPr>
          <p:cNvSpPr txBox="1"/>
          <p:nvPr/>
        </p:nvSpPr>
        <p:spPr>
          <a:xfrm>
            <a:off x="1886873" y="5834304"/>
            <a:ext cx="44435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Services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5A8CB79-81F2-4AD7-3F12-CEB4D98B5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9512" y="5676339"/>
            <a:ext cx="228600" cy="2286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92DC7298-7EDD-6DCF-A0FC-E53C958C62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82610" y="5688893"/>
            <a:ext cx="182880" cy="18288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3A64774-3164-FC67-6138-BBE8AFC68E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21595" y="5685163"/>
            <a:ext cx="174909" cy="21031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9EC8CF5-B3E3-FF7F-4663-F5A77CDE2184}"/>
              </a:ext>
            </a:extLst>
          </p:cNvPr>
          <p:cNvSpPr txBox="1"/>
          <p:nvPr/>
        </p:nvSpPr>
        <p:spPr>
          <a:xfrm>
            <a:off x="2543359" y="5832984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0E3EC9F0-156D-9EF0-6277-D701C38D56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3633" y="5688893"/>
            <a:ext cx="182880" cy="18288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EEBC342-F75F-5C4E-CBBE-D2CF60967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424" y="732003"/>
            <a:ext cx="2552700" cy="554355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81D13FA5-648F-0C73-EBF6-DF4E93DD3072}"/>
              </a:ext>
            </a:extLst>
          </p:cNvPr>
          <p:cNvSpPr/>
          <p:nvPr/>
        </p:nvSpPr>
        <p:spPr>
          <a:xfrm>
            <a:off x="9232900" y="5772815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C4A17DC-2799-7BE4-19F1-ACE9AC659500}"/>
              </a:ext>
            </a:extLst>
          </p:cNvPr>
          <p:cNvSpPr/>
          <p:nvPr/>
        </p:nvSpPr>
        <p:spPr>
          <a:xfrm>
            <a:off x="8597900" y="5772815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C9574C0-501C-DF9A-CB83-06C01091F206}"/>
              </a:ext>
            </a:extLst>
          </p:cNvPr>
          <p:cNvSpPr/>
          <p:nvPr/>
        </p:nvSpPr>
        <p:spPr>
          <a:xfrm>
            <a:off x="7962900" y="5772815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578975-24F3-1993-1243-F217A6F99835}"/>
              </a:ext>
            </a:extLst>
          </p:cNvPr>
          <p:cNvSpPr/>
          <p:nvPr/>
        </p:nvSpPr>
        <p:spPr>
          <a:xfrm>
            <a:off x="9883775" y="5772815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40030-EC50-A84A-0F42-ADAEAF0AF882}"/>
              </a:ext>
            </a:extLst>
          </p:cNvPr>
          <p:cNvSpPr txBox="1"/>
          <p:nvPr/>
        </p:nvSpPr>
        <p:spPr>
          <a:xfrm>
            <a:off x="7857484" y="5909082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331D73-944A-8D38-654D-19E6310EFC01}"/>
              </a:ext>
            </a:extLst>
          </p:cNvPr>
          <p:cNvSpPr txBox="1"/>
          <p:nvPr/>
        </p:nvSpPr>
        <p:spPr>
          <a:xfrm>
            <a:off x="8457793" y="5909082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933991E-58E9-A01D-06AA-5AA9FFBC64E3}"/>
              </a:ext>
            </a:extLst>
          </p:cNvPr>
          <p:cNvSpPr txBox="1"/>
          <p:nvPr/>
        </p:nvSpPr>
        <p:spPr>
          <a:xfrm>
            <a:off x="9093019" y="5909082"/>
            <a:ext cx="44435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Services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A4CA5068-3A22-BC53-A155-259275C2A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5658" y="5751117"/>
            <a:ext cx="228600" cy="2286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44C409A3-6671-4ED3-D7A6-8062050DA7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88756" y="5763671"/>
            <a:ext cx="182880" cy="18288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733FA03C-1AFF-C256-8E07-A39BA2A80A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27741" y="5759941"/>
            <a:ext cx="174909" cy="21031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5C0D084-C3CB-FEA9-023F-5D8E0A9FC4E8}"/>
              </a:ext>
            </a:extLst>
          </p:cNvPr>
          <p:cNvSpPr txBox="1"/>
          <p:nvPr/>
        </p:nvSpPr>
        <p:spPr>
          <a:xfrm>
            <a:off x="9749505" y="5907762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A5484F0E-CEB4-CBDA-6CE2-4E4AE1A611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79779" y="5763671"/>
            <a:ext cx="18288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56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3A6E0F-1619-2041-B05B-A88DCFFC1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151" y="802215"/>
            <a:ext cx="457200" cy="457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65C2B17-4716-18E3-6C93-B63BFE921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6" y="1259415"/>
            <a:ext cx="457200" cy="457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5BD70D8-55FA-5F97-D87B-199AD4A305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2151" y="2062606"/>
            <a:ext cx="457200" cy="54974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E3A7FAF-A25E-1C80-1A3D-3E548EA4F8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3841" y="2618448"/>
            <a:ext cx="457200" cy="4572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B81DC98-E123-3366-13ED-599DC50D14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782" y="5006155"/>
            <a:ext cx="457200" cy="4572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627B4D8-32BD-DF2F-60CF-8DCB148A02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4277" y="5598585"/>
            <a:ext cx="457200" cy="4572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7DEEF2-6151-F3CE-AB2A-A0863AAD99F4}"/>
              </a:ext>
            </a:extLst>
          </p:cNvPr>
          <p:cNvCxnSpPr/>
          <p:nvPr/>
        </p:nvCxnSpPr>
        <p:spPr>
          <a:xfrm>
            <a:off x="6268720" y="120384"/>
            <a:ext cx="0" cy="6617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1197E5A-8F5A-1E9B-84DE-6CF0222B9535}"/>
              </a:ext>
            </a:extLst>
          </p:cNvPr>
          <p:cNvSpPr txBox="1"/>
          <p:nvPr/>
        </p:nvSpPr>
        <p:spPr>
          <a:xfrm>
            <a:off x="381000" y="208679"/>
            <a:ext cx="4546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Vendor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31499-8E6C-5613-1A2F-0264B063FCE8}"/>
              </a:ext>
            </a:extLst>
          </p:cNvPr>
          <p:cNvSpPr txBox="1"/>
          <p:nvPr/>
        </p:nvSpPr>
        <p:spPr>
          <a:xfrm>
            <a:off x="6639560" y="200560"/>
            <a:ext cx="4546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20071-A541-EAD7-DA91-B2B29D502CF9}"/>
              </a:ext>
            </a:extLst>
          </p:cNvPr>
          <p:cNvSpPr txBox="1"/>
          <p:nvPr/>
        </p:nvSpPr>
        <p:spPr>
          <a:xfrm>
            <a:off x="935672" y="824338"/>
            <a:ext cx="398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Should see services in progress for today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FBB8AA-477A-1EE1-E75A-6518A2EAC8DA}"/>
              </a:ext>
            </a:extLst>
          </p:cNvPr>
          <p:cNvSpPr txBox="1"/>
          <p:nvPr/>
        </p:nvSpPr>
        <p:spPr>
          <a:xfrm>
            <a:off x="944880" y="2062606"/>
            <a:ext cx="43599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Catalog of services, price, duration, products</a:t>
            </a:r>
          </a:p>
          <a:p>
            <a:r>
              <a:rPr lang="en-US" dirty="0"/>
              <a:t>Add/delete/modify</a:t>
            </a:r>
          </a:p>
          <a:p>
            <a:r>
              <a:rPr lang="en-US" dirty="0"/>
              <a:t>Group of services – kind of packages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BE22CA-C028-07AC-E3A0-F606429004B0}"/>
              </a:ext>
            </a:extLst>
          </p:cNvPr>
          <p:cNvSpPr txBox="1"/>
          <p:nvPr/>
        </p:nvSpPr>
        <p:spPr>
          <a:xfrm>
            <a:off x="944879" y="3570923"/>
            <a:ext cx="38920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Should See bookings for upcoming days</a:t>
            </a:r>
          </a:p>
          <a:p>
            <a:r>
              <a:rPr lang="en-US" dirty="0"/>
              <a:t>Reject/Accept</a:t>
            </a:r>
          </a:p>
          <a:p>
            <a:r>
              <a:rPr lang="en-US" dirty="0"/>
              <a:t>Available to take booking or not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30A966B-9EDE-B1EC-9EA7-8A3659188C7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2151" y="3483055"/>
            <a:ext cx="457200" cy="4572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CF6238D-99F2-FD29-5CB5-0C1D61AE7E1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42151" y="3986254"/>
            <a:ext cx="457200" cy="457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19CAAF-3B7C-CE30-3F20-34824325E915}"/>
              </a:ext>
            </a:extLst>
          </p:cNvPr>
          <p:cNvSpPr txBox="1"/>
          <p:nvPr/>
        </p:nvSpPr>
        <p:spPr>
          <a:xfrm>
            <a:off x="944878" y="4966353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Account Menu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AC29AAD-8AB7-EC48-25BB-277EC6533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6315" y="892704"/>
            <a:ext cx="457200" cy="4572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38CBA1C-D1B1-AABC-FE9A-A90EA1FA9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8490" y="1349904"/>
            <a:ext cx="457200" cy="4572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7629BFC2-BDC4-C91A-D1FB-D92E82B6DC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46751" y="3804371"/>
            <a:ext cx="457200" cy="54974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3A7AFB1-3CE7-2140-5F1A-4DC3E4BAFD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48441" y="4360213"/>
            <a:ext cx="457200" cy="4572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1764C0A-BA50-CC65-02FA-7DA4666841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24946" y="5096644"/>
            <a:ext cx="457200" cy="4572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38BD8434-EE11-2745-548C-EDC8DD58C6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48441" y="5689074"/>
            <a:ext cx="457200" cy="457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20B92FD-3285-8FF3-FAB2-348A45F6FAD0}"/>
              </a:ext>
            </a:extLst>
          </p:cNvPr>
          <p:cNvSpPr txBox="1"/>
          <p:nvPr/>
        </p:nvSpPr>
        <p:spPr>
          <a:xfrm>
            <a:off x="7232650" y="936249"/>
            <a:ext cx="3774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Should see list of all services providers</a:t>
            </a:r>
          </a:p>
          <a:p>
            <a:r>
              <a:rPr lang="en-US" dirty="0"/>
              <a:t>Categories of services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9F6FCE-9B62-D08A-4C27-9AD71B60BCA6}"/>
              </a:ext>
            </a:extLst>
          </p:cNvPr>
          <p:cNvSpPr txBox="1"/>
          <p:nvPr/>
        </p:nvSpPr>
        <p:spPr>
          <a:xfrm>
            <a:off x="7227948" y="3796459"/>
            <a:ext cx="1735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 past services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D16D3A-AF6F-57F2-CBFA-27644AF3352A}"/>
              </a:ext>
            </a:extLst>
          </p:cNvPr>
          <p:cNvSpPr txBox="1"/>
          <p:nvPr/>
        </p:nvSpPr>
        <p:spPr>
          <a:xfrm>
            <a:off x="7352046" y="5050089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Account Menu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9689A7C7-9463-B2C3-E851-0A1F90FBCC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524946" y="2719780"/>
            <a:ext cx="457200" cy="4572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FAF8E54D-EAEF-993E-122F-FB0E8ED296D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506315" y="2253393"/>
            <a:ext cx="457200" cy="4572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AB13A36-A5CE-97A3-2F99-045DEB7D672B}"/>
              </a:ext>
            </a:extLst>
          </p:cNvPr>
          <p:cNvSpPr txBox="1"/>
          <p:nvPr/>
        </p:nvSpPr>
        <p:spPr>
          <a:xfrm>
            <a:off x="7176934" y="2268401"/>
            <a:ext cx="4299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 of favorite service providers by category</a:t>
            </a:r>
          </a:p>
        </p:txBody>
      </p:sp>
    </p:spTree>
    <p:extLst>
      <p:ext uri="{BB962C8B-B14F-4D97-AF65-F5344CB8AC3E}">
        <p14:creationId xmlns:p14="http://schemas.microsoft.com/office/powerpoint/2010/main" val="2946937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E9A3DB2-040D-25AB-98A1-42640CCE4BB3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73B4F-A58B-10C4-09C6-0E0A7BAAB5F1}"/>
              </a:ext>
            </a:extLst>
          </p:cNvPr>
          <p:cNvSpPr txBox="1"/>
          <p:nvPr/>
        </p:nvSpPr>
        <p:spPr>
          <a:xfrm>
            <a:off x="770291" y="203093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Login 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4A5E9-2B5C-1F7E-DC7A-86EBE486FB55}"/>
              </a:ext>
            </a:extLst>
          </p:cNvPr>
          <p:cNvSpPr txBox="1"/>
          <p:nvPr/>
        </p:nvSpPr>
        <p:spPr>
          <a:xfrm>
            <a:off x="770291" y="2400263"/>
            <a:ext cx="2242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select you are user or vendor</a:t>
            </a:r>
          </a:p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to continue.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787221-5FE0-681C-A182-D241BC6D8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770291" y="884216"/>
            <a:ext cx="1603368" cy="55434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326DF8B-4812-F64A-0E8A-1AFD16859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881" y="5905048"/>
            <a:ext cx="1800225" cy="20955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9" y="-15876"/>
            <a:ext cx="15103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Login As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E8F26C3-60AD-91C8-DA3C-B499B64DF7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2848" y="3130888"/>
            <a:ext cx="731520" cy="73152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D798A19-9B7D-1DA8-0E74-57A7ED071FB8}"/>
              </a:ext>
            </a:extLst>
          </p:cNvPr>
          <p:cNvSpPr/>
          <p:nvPr/>
        </p:nvSpPr>
        <p:spPr>
          <a:xfrm>
            <a:off x="793788" y="3031828"/>
            <a:ext cx="992624" cy="902755"/>
          </a:xfrm>
          <a:prstGeom prst="roundRect">
            <a:avLst/>
          </a:prstGeom>
          <a:noFill/>
          <a:ln>
            <a:solidFill>
              <a:srgbClr val="F896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8CB0E9D-F465-18E2-09BA-D5840CAAB7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3277" y="3084236"/>
            <a:ext cx="731520" cy="73152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D0EA1A4-519D-F757-D828-1DD8E6922D3A}"/>
              </a:ext>
            </a:extLst>
          </p:cNvPr>
          <p:cNvSpPr/>
          <p:nvPr/>
        </p:nvSpPr>
        <p:spPr>
          <a:xfrm>
            <a:off x="1912725" y="3016707"/>
            <a:ext cx="992624" cy="902755"/>
          </a:xfrm>
          <a:prstGeom prst="roundRect">
            <a:avLst/>
          </a:prstGeom>
          <a:noFill/>
          <a:ln>
            <a:solidFill>
              <a:srgbClr val="F896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1CCDDF-7AF3-E2E0-A497-8550A360CCE2}"/>
              </a:ext>
            </a:extLst>
          </p:cNvPr>
          <p:cNvSpPr txBox="1"/>
          <p:nvPr/>
        </p:nvSpPr>
        <p:spPr>
          <a:xfrm>
            <a:off x="960455" y="3707706"/>
            <a:ext cx="6046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Vendor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F0D773-FB1A-0ADC-DD27-E515FB2E1A9E}"/>
              </a:ext>
            </a:extLst>
          </p:cNvPr>
          <p:cNvSpPr txBox="1"/>
          <p:nvPr/>
        </p:nvSpPr>
        <p:spPr>
          <a:xfrm>
            <a:off x="2128660" y="3697999"/>
            <a:ext cx="4571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User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A90B856-02B1-7E49-C739-91EB2FC7D369}"/>
              </a:ext>
            </a:extLst>
          </p:cNvPr>
          <p:cNvGrpSpPr/>
          <p:nvPr/>
        </p:nvGrpSpPr>
        <p:grpSpPr>
          <a:xfrm>
            <a:off x="1889993" y="4098049"/>
            <a:ext cx="964597" cy="358951"/>
            <a:chOff x="8321643" y="3368491"/>
            <a:chExt cx="964597" cy="35895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1065C50-1107-1815-AD8A-E43758DC13AB}"/>
                </a:ext>
              </a:extLst>
            </p:cNvPr>
            <p:cNvSpPr/>
            <p:nvPr/>
          </p:nvSpPr>
          <p:spPr>
            <a:xfrm>
              <a:off x="8321643" y="3368491"/>
              <a:ext cx="964597" cy="3589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7C457"/>
                </a:gs>
                <a:gs pos="45000">
                  <a:srgbClr val="FABE00"/>
                </a:gs>
                <a:gs pos="100000">
                  <a:srgbClr val="FDA13A"/>
                </a:gs>
              </a:gsLst>
              <a:lin ang="0" scaled="0"/>
              <a:tileRect/>
            </a:gradFill>
            <a:ln>
              <a:solidFill>
                <a:srgbClr val="FDA13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AC0045-964D-2AAD-5AB8-DD691074F11C}"/>
                </a:ext>
              </a:extLst>
            </p:cNvPr>
            <p:cNvSpPr txBox="1"/>
            <p:nvPr/>
          </p:nvSpPr>
          <p:spPr>
            <a:xfrm>
              <a:off x="8395368" y="3431852"/>
              <a:ext cx="6520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ea typeface="Cambria Math" panose="02040503050406030204" pitchFamily="18" charset="0"/>
                  <a:cs typeface="Cordia New" panose="020B0304020202020204" pitchFamily="34" charset="-34"/>
                </a:rPr>
                <a:t>SUBMIT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CC8B168-C369-E3A2-0A9D-863DF997CA4B}"/>
                </a:ext>
              </a:extLst>
            </p:cNvPr>
            <p:cNvCxnSpPr>
              <a:cxnSpLocks/>
            </p:cNvCxnSpPr>
            <p:nvPr/>
          </p:nvCxnSpPr>
          <p:spPr>
            <a:xfrm>
              <a:off x="8975401" y="3546623"/>
              <a:ext cx="144070" cy="0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D650A78-8224-3754-FE54-9C07EB7E9D55}"/>
              </a:ext>
            </a:extLst>
          </p:cNvPr>
          <p:cNvSpPr/>
          <p:nvPr/>
        </p:nvSpPr>
        <p:spPr>
          <a:xfrm>
            <a:off x="3463937" y="707728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screenshot of a phone&#10;&#10;Description automatically generated">
            <a:extLst>
              <a:ext uri="{FF2B5EF4-FFF2-40B4-BE49-F238E27FC236}">
                <a16:creationId xmlns:a16="http://schemas.microsoft.com/office/drawing/2014/main" id="{A29F22FC-ADA7-338E-9ACE-783526B363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185" y="-370134"/>
            <a:ext cx="2560320" cy="5540793"/>
          </a:xfrm>
          <a:prstGeom prst="rect">
            <a:avLst/>
          </a:prstGeom>
        </p:spPr>
      </p:pic>
      <p:pic>
        <p:nvPicPr>
          <p:cNvPr id="15" name="Picture 14" descr="A green check mark on a white background&#10;&#10;Description automatically generated">
            <a:extLst>
              <a:ext uri="{FF2B5EF4-FFF2-40B4-BE49-F238E27FC236}">
                <a16:creationId xmlns:a16="http://schemas.microsoft.com/office/drawing/2014/main" id="{743618ED-618B-C600-C356-A34F6B5688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555" y="3090042"/>
            <a:ext cx="414557" cy="310918"/>
          </a:xfrm>
          <a:prstGeom prst="rect">
            <a:avLst/>
          </a:prstGeom>
        </p:spPr>
      </p:pic>
      <p:pic>
        <p:nvPicPr>
          <p:cNvPr id="16" name="Picture 15" descr="A green check mark on a white background&#10;&#10;Description automatically generated">
            <a:extLst>
              <a:ext uri="{FF2B5EF4-FFF2-40B4-BE49-F238E27FC236}">
                <a16:creationId xmlns:a16="http://schemas.microsoft.com/office/drawing/2014/main" id="{7ACF58F9-67F9-794D-C958-5E71BB9711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931" y="3080200"/>
            <a:ext cx="414557" cy="31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15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E9A3DB2-040D-25AB-98A1-42640CCE4BB3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73B4F-A58B-10C4-09C6-0E0A7BAAB5F1}"/>
              </a:ext>
            </a:extLst>
          </p:cNvPr>
          <p:cNvSpPr txBox="1"/>
          <p:nvPr/>
        </p:nvSpPr>
        <p:spPr>
          <a:xfrm>
            <a:off x="770291" y="203093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Sign up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4A5E9-2B5C-1F7E-DC7A-86EBE486FB55}"/>
              </a:ext>
            </a:extLst>
          </p:cNvPr>
          <p:cNvSpPr txBox="1"/>
          <p:nvPr/>
        </p:nvSpPr>
        <p:spPr>
          <a:xfrm>
            <a:off x="770291" y="2400263"/>
            <a:ext cx="1745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sign up to continue.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787221-5FE0-681C-A182-D241BC6D8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770291" y="884216"/>
            <a:ext cx="1603368" cy="55434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340A583-0C5F-E6DD-A137-481507DB64B0}"/>
              </a:ext>
            </a:extLst>
          </p:cNvPr>
          <p:cNvCxnSpPr>
            <a:cxnSpLocks/>
          </p:cNvCxnSpPr>
          <p:nvPr/>
        </p:nvCxnSpPr>
        <p:spPr>
          <a:xfrm>
            <a:off x="1049154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EAEB1DC-C3E4-2C38-9C8C-9601C94CD505}"/>
              </a:ext>
            </a:extLst>
          </p:cNvPr>
          <p:cNvSpPr txBox="1"/>
          <p:nvPr/>
        </p:nvSpPr>
        <p:spPr>
          <a:xfrm>
            <a:off x="979721" y="2909799"/>
            <a:ext cx="814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Full Name</a:t>
            </a:r>
          </a:p>
        </p:txBody>
      </p:sp>
      <p:pic>
        <p:nvPicPr>
          <p:cNvPr id="22" name="Picture 21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D89CA83A-CA17-F44C-3C8A-C598856A18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879993" y="5217281"/>
            <a:ext cx="2257519" cy="53392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10D8AD0-3604-EACF-4539-CA002F3DE047}"/>
              </a:ext>
            </a:extLst>
          </p:cNvPr>
          <p:cNvSpPr txBox="1"/>
          <p:nvPr/>
        </p:nvSpPr>
        <p:spPr>
          <a:xfrm>
            <a:off x="2008752" y="5345745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Submit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3FA8603-78E7-5E28-BF74-857072695BEB}"/>
              </a:ext>
            </a:extLst>
          </p:cNvPr>
          <p:cNvCxnSpPr>
            <a:cxnSpLocks/>
          </p:cNvCxnSpPr>
          <p:nvPr/>
        </p:nvCxnSpPr>
        <p:spPr>
          <a:xfrm>
            <a:off x="1049154" y="3619012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8916B83-D845-22D2-34BA-F600E53A09AA}"/>
              </a:ext>
            </a:extLst>
          </p:cNvPr>
          <p:cNvSpPr txBox="1"/>
          <p:nvPr/>
        </p:nvSpPr>
        <p:spPr>
          <a:xfrm>
            <a:off x="979721" y="3333223"/>
            <a:ext cx="1173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Mobile Number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B9D477-5F15-9F18-1678-6A22016A9559}"/>
              </a:ext>
            </a:extLst>
          </p:cNvPr>
          <p:cNvCxnSpPr>
            <a:cxnSpLocks/>
          </p:cNvCxnSpPr>
          <p:nvPr/>
        </p:nvCxnSpPr>
        <p:spPr>
          <a:xfrm>
            <a:off x="1049154" y="4057810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37B1442F-341F-611A-6290-C9F764075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61" y="3861102"/>
            <a:ext cx="137160" cy="1371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4D4BCA4-0F98-9EA6-4E57-CEEFC073FF9C}"/>
              </a:ext>
            </a:extLst>
          </p:cNvPr>
          <p:cNvSpPr txBox="1"/>
          <p:nvPr/>
        </p:nvSpPr>
        <p:spPr>
          <a:xfrm>
            <a:off x="979721" y="3772021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Email ID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B70B75-7852-8125-95FB-69F864A5F2BB}"/>
              </a:ext>
            </a:extLst>
          </p:cNvPr>
          <p:cNvCxnSpPr>
            <a:cxnSpLocks/>
          </p:cNvCxnSpPr>
          <p:nvPr/>
        </p:nvCxnSpPr>
        <p:spPr>
          <a:xfrm>
            <a:off x="1049154" y="4537223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303C00-00AC-C545-99E7-BEC7D7F4509B}"/>
              </a:ext>
            </a:extLst>
          </p:cNvPr>
          <p:cNvSpPr txBox="1"/>
          <p:nvPr/>
        </p:nvSpPr>
        <p:spPr>
          <a:xfrm>
            <a:off x="979721" y="4251434"/>
            <a:ext cx="778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Password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A3F2A9F-5C69-CA8D-BE40-CB1DA9FAD21B}"/>
              </a:ext>
            </a:extLst>
          </p:cNvPr>
          <p:cNvCxnSpPr>
            <a:cxnSpLocks/>
          </p:cNvCxnSpPr>
          <p:nvPr/>
        </p:nvCxnSpPr>
        <p:spPr>
          <a:xfrm>
            <a:off x="1059314" y="5004583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54DF683-71D2-22B0-5AFB-70FCE30EDF75}"/>
              </a:ext>
            </a:extLst>
          </p:cNvPr>
          <p:cNvSpPr txBox="1"/>
          <p:nvPr/>
        </p:nvSpPr>
        <p:spPr>
          <a:xfrm>
            <a:off x="989881" y="4718794"/>
            <a:ext cx="1314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Confirm Password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5B1516D3-BB0A-50DA-E6DA-00B43F9DC3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7001" y="2971238"/>
            <a:ext cx="182880" cy="18288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BC7062C2-F710-D010-2A6C-6F323CDBF0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6841" y="3374325"/>
            <a:ext cx="182880" cy="182880"/>
          </a:xfrm>
          <a:prstGeom prst="rect">
            <a:avLst/>
          </a:prstGeom>
        </p:spPr>
      </p:pic>
      <p:pic>
        <p:nvPicPr>
          <p:cNvPr id="49" name="Picture 48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F94648B3-05E6-4B61-2DEC-4646B1E1D0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53" y="4322379"/>
            <a:ext cx="182880" cy="182880"/>
          </a:xfrm>
          <a:prstGeom prst="rect">
            <a:avLst/>
          </a:prstGeom>
        </p:spPr>
      </p:pic>
      <p:pic>
        <p:nvPicPr>
          <p:cNvPr id="50" name="Picture 49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DFFB86AD-6492-FF6A-ED61-A410D542D1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01" y="4789871"/>
            <a:ext cx="182880" cy="18288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326DF8B-4812-F64A-0E8A-1AFD168591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9881" y="5905048"/>
            <a:ext cx="1800225" cy="209550"/>
          </a:xfrm>
          <a:prstGeom prst="rect">
            <a:avLst/>
          </a:prstGeom>
        </p:spPr>
      </p:pic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624E51E5-D3A7-CB29-AB25-232D22478DCF}"/>
              </a:ext>
            </a:extLst>
          </p:cNvPr>
          <p:cNvSpPr/>
          <p:nvPr/>
        </p:nvSpPr>
        <p:spPr>
          <a:xfrm>
            <a:off x="4407301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7837F33-E7FE-1407-5C2D-6861C4E033AB}"/>
              </a:ext>
            </a:extLst>
          </p:cNvPr>
          <p:cNvSpPr txBox="1"/>
          <p:nvPr/>
        </p:nvSpPr>
        <p:spPr>
          <a:xfrm>
            <a:off x="4551415" y="203093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OTP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AEFEEB7-3081-4D93-018C-A94D5E3E44C7}"/>
              </a:ext>
            </a:extLst>
          </p:cNvPr>
          <p:cNvSpPr txBox="1"/>
          <p:nvPr/>
        </p:nvSpPr>
        <p:spPr>
          <a:xfrm>
            <a:off x="4551415" y="2400263"/>
            <a:ext cx="1688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OTP to login.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71A2114-28F7-0F22-88F1-515F6B066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4551415" y="884216"/>
            <a:ext cx="1603368" cy="554340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92E71BD-FF3A-CB81-76D9-5BE679B2316A}"/>
              </a:ext>
            </a:extLst>
          </p:cNvPr>
          <p:cNvCxnSpPr>
            <a:cxnSpLocks/>
          </p:cNvCxnSpPr>
          <p:nvPr/>
        </p:nvCxnSpPr>
        <p:spPr>
          <a:xfrm>
            <a:off x="4830278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A6F5E10E-5967-3CEA-AC06-DC91B3E540D2}"/>
              </a:ext>
            </a:extLst>
          </p:cNvPr>
          <p:cNvSpPr txBox="1"/>
          <p:nvPr/>
        </p:nvSpPr>
        <p:spPr>
          <a:xfrm>
            <a:off x="4760845" y="2909799"/>
            <a:ext cx="4386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OTP</a:t>
            </a:r>
          </a:p>
        </p:txBody>
      </p:sp>
      <p:pic>
        <p:nvPicPr>
          <p:cNvPr id="59" name="Picture 58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C6617D30-B148-91CE-64DB-5B173CAD99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4692265" y="3271104"/>
            <a:ext cx="2257519" cy="533929"/>
          </a:xfrm>
          <a:prstGeom prst="rect">
            <a:avLst/>
          </a:prstGeom>
        </p:spPr>
      </p:pic>
      <p:pic>
        <p:nvPicPr>
          <p:cNvPr id="61" name="Picture 60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348D5D60-E8D5-281B-2B31-C59CE40EBF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685" y="2985453"/>
            <a:ext cx="182880" cy="182880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2ECB7C46-EE60-BB2B-7CE3-6414A244076B}"/>
              </a:ext>
            </a:extLst>
          </p:cNvPr>
          <p:cNvSpPr/>
          <p:nvPr/>
        </p:nvSpPr>
        <p:spPr>
          <a:xfrm>
            <a:off x="7725345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FDB7F3B-37B6-CA4A-CEAD-D25412CDD553}"/>
              </a:ext>
            </a:extLst>
          </p:cNvPr>
          <p:cNvSpPr txBox="1"/>
          <p:nvPr/>
        </p:nvSpPr>
        <p:spPr>
          <a:xfrm>
            <a:off x="7869459" y="203093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Email OTP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EABBF33-44A2-FB16-2FBE-E554FADF6DC9}"/>
              </a:ext>
            </a:extLst>
          </p:cNvPr>
          <p:cNvSpPr txBox="1"/>
          <p:nvPr/>
        </p:nvSpPr>
        <p:spPr>
          <a:xfrm>
            <a:off x="7869459" y="2400263"/>
            <a:ext cx="17187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OTP  to login.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ADC1D2B9-738A-A462-0674-FF0093C718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7869459" y="884216"/>
            <a:ext cx="1603368" cy="554340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28CB70E-7FCD-56BD-1DE3-FD0A037B30D5}"/>
              </a:ext>
            </a:extLst>
          </p:cNvPr>
          <p:cNvCxnSpPr>
            <a:cxnSpLocks/>
          </p:cNvCxnSpPr>
          <p:nvPr/>
        </p:nvCxnSpPr>
        <p:spPr>
          <a:xfrm>
            <a:off x="8148322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4127B173-2A28-6DB9-9ECC-22B2C0F6CEF0}"/>
              </a:ext>
            </a:extLst>
          </p:cNvPr>
          <p:cNvSpPr txBox="1"/>
          <p:nvPr/>
        </p:nvSpPr>
        <p:spPr>
          <a:xfrm>
            <a:off x="8078889" y="2909799"/>
            <a:ext cx="778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Password</a:t>
            </a:r>
          </a:p>
        </p:txBody>
      </p:sp>
      <p:pic>
        <p:nvPicPr>
          <p:cNvPr id="68" name="Picture 67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C0F06F80-DB42-2A2C-9C6F-E596C2F6B6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8010309" y="3271104"/>
            <a:ext cx="2257519" cy="533929"/>
          </a:xfrm>
          <a:prstGeom prst="rect">
            <a:avLst/>
          </a:prstGeom>
        </p:spPr>
      </p:pic>
      <p:pic>
        <p:nvPicPr>
          <p:cNvPr id="70" name="Picture 69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758FDC4A-54C0-BBF1-3E0F-33739356D5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29" y="2985453"/>
            <a:ext cx="182880" cy="18288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9" y="-15876"/>
            <a:ext cx="14237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SIGNUP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63C52F18-0C93-44C4-8EC3-9A70390CE1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06565" y="5905048"/>
            <a:ext cx="1800225" cy="20955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895836A3-18EC-E02D-A2E2-CC0A4752A8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74908" y="5905048"/>
            <a:ext cx="1800225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38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E9A3DB2-040D-25AB-98A1-42640CCE4BB3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73B4F-A58B-10C4-09C6-0E0A7BAAB5F1}"/>
              </a:ext>
            </a:extLst>
          </p:cNvPr>
          <p:cNvSpPr txBox="1"/>
          <p:nvPr/>
        </p:nvSpPr>
        <p:spPr>
          <a:xfrm>
            <a:off x="740899" y="1178185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Register Services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4A5E9-2B5C-1F7E-DC7A-86EBE486FB55}"/>
              </a:ext>
            </a:extLst>
          </p:cNvPr>
          <p:cNvSpPr txBox="1"/>
          <p:nvPr/>
        </p:nvSpPr>
        <p:spPr>
          <a:xfrm>
            <a:off x="740899" y="1826137"/>
            <a:ext cx="16514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select service type</a:t>
            </a:r>
          </a:p>
        </p:txBody>
      </p:sp>
      <p:pic>
        <p:nvPicPr>
          <p:cNvPr id="22" name="Picture 21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D89CA83A-CA17-F44C-3C8A-C598856A18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879993" y="5217281"/>
            <a:ext cx="2257519" cy="53392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10D8AD0-3604-EACF-4539-CA002F3DE047}"/>
              </a:ext>
            </a:extLst>
          </p:cNvPr>
          <p:cNvSpPr txBox="1"/>
          <p:nvPr/>
        </p:nvSpPr>
        <p:spPr>
          <a:xfrm>
            <a:off x="2008752" y="5345745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Submit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9" y="-15876"/>
            <a:ext cx="31495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Register as Vendor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DABE2E-0962-EB35-75DA-D9E7FF356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45" y="847893"/>
            <a:ext cx="819150" cy="361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FFB2A3-3961-13D9-5BD0-A1ABE3E2B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899" y="2121938"/>
            <a:ext cx="2396613" cy="2291881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ABFA947-46F9-8740-7562-860ACE3560D5}"/>
              </a:ext>
            </a:extLst>
          </p:cNvPr>
          <p:cNvSpPr/>
          <p:nvPr/>
        </p:nvSpPr>
        <p:spPr>
          <a:xfrm>
            <a:off x="3501216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48EB1A2-DE0C-2989-F067-3DC4C60AC5E2}"/>
              </a:ext>
            </a:extLst>
          </p:cNvPr>
          <p:cNvCxnSpPr>
            <a:cxnSpLocks/>
          </p:cNvCxnSpPr>
          <p:nvPr/>
        </p:nvCxnSpPr>
        <p:spPr>
          <a:xfrm>
            <a:off x="3924193" y="2474047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17049CA-25DE-A709-5907-17D90FC32228}"/>
              </a:ext>
            </a:extLst>
          </p:cNvPr>
          <p:cNvSpPr txBox="1"/>
          <p:nvPr/>
        </p:nvSpPr>
        <p:spPr>
          <a:xfrm>
            <a:off x="3854760" y="2188258"/>
            <a:ext cx="1416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Vendor/Shop Name</a:t>
            </a:r>
          </a:p>
        </p:txBody>
      </p:sp>
      <p:pic>
        <p:nvPicPr>
          <p:cNvPr id="30" name="Picture 29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079F1154-212E-3B30-45F6-9166418752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3778160" y="5248553"/>
            <a:ext cx="2257519" cy="53392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68DE71B-E751-E127-042E-E54B8C1719EE}"/>
              </a:ext>
            </a:extLst>
          </p:cNvPr>
          <p:cNvSpPr txBox="1"/>
          <p:nvPr/>
        </p:nvSpPr>
        <p:spPr>
          <a:xfrm>
            <a:off x="4906919" y="5377017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Submit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566BC4D-1B74-97B9-884C-57C1B555B033}"/>
              </a:ext>
            </a:extLst>
          </p:cNvPr>
          <p:cNvCxnSpPr>
            <a:cxnSpLocks/>
          </p:cNvCxnSpPr>
          <p:nvPr/>
        </p:nvCxnSpPr>
        <p:spPr>
          <a:xfrm>
            <a:off x="3924193" y="2896835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BF6F344-CFA8-1D30-19A9-35E0D0FF20DD}"/>
              </a:ext>
            </a:extLst>
          </p:cNvPr>
          <p:cNvSpPr txBox="1"/>
          <p:nvPr/>
        </p:nvSpPr>
        <p:spPr>
          <a:xfrm>
            <a:off x="3854760" y="2611046"/>
            <a:ext cx="1215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Contact Number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1D2B214-D3EE-C817-AA38-9FA04BD5D429}"/>
              </a:ext>
            </a:extLst>
          </p:cNvPr>
          <p:cNvCxnSpPr>
            <a:cxnSpLocks/>
          </p:cNvCxnSpPr>
          <p:nvPr/>
        </p:nvCxnSpPr>
        <p:spPr>
          <a:xfrm>
            <a:off x="3901933" y="3307905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DF9B59C-AFD1-1EB8-7D07-920B5F868231}"/>
              </a:ext>
            </a:extLst>
          </p:cNvPr>
          <p:cNvSpPr txBox="1"/>
          <p:nvPr/>
        </p:nvSpPr>
        <p:spPr>
          <a:xfrm>
            <a:off x="3832500" y="3022116"/>
            <a:ext cx="1089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Address Line 1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DA22924D-AC3E-9F86-5B73-C15E37069B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2040" y="2249697"/>
            <a:ext cx="182880" cy="18288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97B43E87-F170-20EB-30DB-BF80DDF452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71880" y="2652148"/>
            <a:ext cx="182880" cy="18288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B48E62D-2EF2-9939-677E-3883009576B7}"/>
              </a:ext>
            </a:extLst>
          </p:cNvPr>
          <p:cNvSpPr txBox="1"/>
          <p:nvPr/>
        </p:nvSpPr>
        <p:spPr>
          <a:xfrm>
            <a:off x="3645330" y="1154367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Register Services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064E5713-AA56-6B05-FA7D-12C98E17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976" y="824075"/>
            <a:ext cx="819150" cy="36195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9EDF7A6D-C648-1904-7BE3-95A246C5874A}"/>
              </a:ext>
            </a:extLst>
          </p:cNvPr>
          <p:cNvSpPr txBox="1"/>
          <p:nvPr/>
        </p:nvSpPr>
        <p:spPr>
          <a:xfrm>
            <a:off x="3638515" y="1826137"/>
            <a:ext cx="13131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details</a:t>
            </a:r>
          </a:p>
        </p:txBody>
      </p:sp>
      <p:pic>
        <p:nvPicPr>
          <p:cNvPr id="76" name="Graphic 75">
            <a:extLst>
              <a:ext uri="{FF2B5EF4-FFF2-40B4-BE49-F238E27FC236}">
                <a16:creationId xmlns:a16="http://schemas.microsoft.com/office/drawing/2014/main" id="{74BB6303-21A8-DDF6-A03F-F047AC5CA1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94740" y="3072340"/>
            <a:ext cx="182880" cy="182880"/>
          </a:xfrm>
          <a:prstGeom prst="rect">
            <a:avLst/>
          </a:prstGeom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A084919-08FA-48CD-CAC7-021736DDE1CC}"/>
              </a:ext>
            </a:extLst>
          </p:cNvPr>
          <p:cNvCxnSpPr>
            <a:cxnSpLocks/>
          </p:cNvCxnSpPr>
          <p:nvPr/>
        </p:nvCxnSpPr>
        <p:spPr>
          <a:xfrm>
            <a:off x="3901933" y="3673959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5E5E441E-A293-253A-C5D0-266402F04A62}"/>
              </a:ext>
            </a:extLst>
          </p:cNvPr>
          <p:cNvSpPr txBox="1"/>
          <p:nvPr/>
        </p:nvSpPr>
        <p:spPr>
          <a:xfrm>
            <a:off x="3832500" y="3388170"/>
            <a:ext cx="1089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Address Line 2</a:t>
            </a: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id="{B8BF7696-430D-460D-ECEF-A2FD92E1A6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94740" y="3438394"/>
            <a:ext cx="182880" cy="182880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246F5C6-86E2-E6A2-B1A7-6805EBB0458F}"/>
              </a:ext>
            </a:extLst>
          </p:cNvPr>
          <p:cNvCxnSpPr>
            <a:cxnSpLocks/>
          </p:cNvCxnSpPr>
          <p:nvPr/>
        </p:nvCxnSpPr>
        <p:spPr>
          <a:xfrm>
            <a:off x="3886439" y="4080944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8232C688-9570-C5F4-675F-C7E0484CAC1A}"/>
              </a:ext>
            </a:extLst>
          </p:cNvPr>
          <p:cNvSpPr txBox="1"/>
          <p:nvPr/>
        </p:nvSpPr>
        <p:spPr>
          <a:xfrm>
            <a:off x="3817006" y="3795155"/>
            <a:ext cx="1089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Address Line 3</a:t>
            </a: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1D7884D4-FFC7-4617-147D-492AC39B89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79246" y="3845379"/>
            <a:ext cx="182880" cy="182880"/>
          </a:xfrm>
          <a:prstGeom prst="rect">
            <a:avLst/>
          </a:prstGeom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BB4D80C8-065D-79CA-ABAB-B1E44B1914C7}"/>
              </a:ext>
            </a:extLst>
          </p:cNvPr>
          <p:cNvCxnSpPr>
            <a:cxnSpLocks/>
          </p:cNvCxnSpPr>
          <p:nvPr/>
        </p:nvCxnSpPr>
        <p:spPr>
          <a:xfrm>
            <a:off x="3899622" y="4487929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75AD9970-0CF7-B29A-B930-51197872A7EA}"/>
              </a:ext>
            </a:extLst>
          </p:cNvPr>
          <p:cNvSpPr txBox="1"/>
          <p:nvPr/>
        </p:nvSpPr>
        <p:spPr>
          <a:xfrm>
            <a:off x="3830189" y="4202140"/>
            <a:ext cx="421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City</a:t>
            </a: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id="{942F8B21-61F0-04E7-9117-8224E4181E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92429" y="4252364"/>
            <a:ext cx="182880" cy="182880"/>
          </a:xfrm>
          <a:prstGeom prst="rect">
            <a:avLst/>
          </a:prstGeom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B8D8B6B-A647-B4F6-861D-5D0D20BB3621}"/>
              </a:ext>
            </a:extLst>
          </p:cNvPr>
          <p:cNvCxnSpPr>
            <a:cxnSpLocks/>
          </p:cNvCxnSpPr>
          <p:nvPr/>
        </p:nvCxnSpPr>
        <p:spPr>
          <a:xfrm>
            <a:off x="3917526" y="4894914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91D7A434-6747-23AB-639D-0233E6B94524}"/>
              </a:ext>
            </a:extLst>
          </p:cNvPr>
          <p:cNvSpPr txBox="1"/>
          <p:nvPr/>
        </p:nvSpPr>
        <p:spPr>
          <a:xfrm>
            <a:off x="3848093" y="4609125"/>
            <a:ext cx="503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State</a:t>
            </a:r>
          </a:p>
        </p:txBody>
      </p:sp>
      <p:pic>
        <p:nvPicPr>
          <p:cNvPr id="88" name="Graphic 87">
            <a:extLst>
              <a:ext uri="{FF2B5EF4-FFF2-40B4-BE49-F238E27FC236}">
                <a16:creationId xmlns:a16="http://schemas.microsoft.com/office/drawing/2014/main" id="{256EAF6E-6FCD-6BA1-E064-B725F7BA0C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10333" y="4659349"/>
            <a:ext cx="182880" cy="182880"/>
          </a:xfrm>
          <a:prstGeom prst="rect">
            <a:avLst/>
          </a:prstGeom>
        </p:spPr>
      </p:pic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20D4FD5-D24A-E0E3-C1DA-568D2D4EE295}"/>
              </a:ext>
            </a:extLst>
          </p:cNvPr>
          <p:cNvCxnSpPr>
            <a:cxnSpLocks/>
          </p:cNvCxnSpPr>
          <p:nvPr/>
        </p:nvCxnSpPr>
        <p:spPr>
          <a:xfrm>
            <a:off x="3917526" y="5239762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3DDE741A-F503-B72B-49B8-502AAF999811}"/>
              </a:ext>
            </a:extLst>
          </p:cNvPr>
          <p:cNvSpPr txBox="1"/>
          <p:nvPr/>
        </p:nvSpPr>
        <p:spPr>
          <a:xfrm>
            <a:off x="3848093" y="4953973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Pin</a:t>
            </a:r>
          </a:p>
        </p:txBody>
      </p:sp>
      <p:pic>
        <p:nvPicPr>
          <p:cNvPr id="95" name="Graphic 94">
            <a:extLst>
              <a:ext uri="{FF2B5EF4-FFF2-40B4-BE49-F238E27FC236}">
                <a16:creationId xmlns:a16="http://schemas.microsoft.com/office/drawing/2014/main" id="{9906954A-0AAB-07F4-2570-89BB2A77DB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10333" y="5004197"/>
            <a:ext cx="182880" cy="18288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81B56697-94EC-619E-2131-1B36D93F4C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32577" y="1406370"/>
            <a:ext cx="457200" cy="457200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A15C4946-8B13-164B-23F9-378187C8C935}"/>
              </a:ext>
            </a:extLst>
          </p:cNvPr>
          <p:cNvSpPr txBox="1"/>
          <p:nvPr/>
        </p:nvSpPr>
        <p:spPr>
          <a:xfrm>
            <a:off x="4732976" y="1509384"/>
            <a:ext cx="7697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Locate Me</a:t>
            </a:r>
          </a:p>
        </p:txBody>
      </p:sp>
    </p:spTree>
    <p:extLst>
      <p:ext uri="{BB962C8B-B14F-4D97-AF65-F5344CB8AC3E}">
        <p14:creationId xmlns:p14="http://schemas.microsoft.com/office/powerpoint/2010/main" val="1092596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624E51E5-D3A7-CB29-AB25-232D22478DCF}"/>
              </a:ext>
            </a:extLst>
          </p:cNvPr>
          <p:cNvSpPr/>
          <p:nvPr/>
        </p:nvSpPr>
        <p:spPr>
          <a:xfrm>
            <a:off x="4407301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7837F33-E7FE-1407-5C2D-6861C4E033AB}"/>
              </a:ext>
            </a:extLst>
          </p:cNvPr>
          <p:cNvSpPr txBox="1"/>
          <p:nvPr/>
        </p:nvSpPr>
        <p:spPr>
          <a:xfrm>
            <a:off x="4551415" y="203093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OTP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AEFEEB7-3081-4D93-018C-A94D5E3E44C7}"/>
              </a:ext>
            </a:extLst>
          </p:cNvPr>
          <p:cNvSpPr txBox="1"/>
          <p:nvPr/>
        </p:nvSpPr>
        <p:spPr>
          <a:xfrm>
            <a:off x="4551415" y="2400263"/>
            <a:ext cx="1688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OTP to login.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71A2114-28F7-0F22-88F1-515F6B066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4551415" y="884216"/>
            <a:ext cx="1603368" cy="554340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92E71BD-FF3A-CB81-76D9-5BE679B2316A}"/>
              </a:ext>
            </a:extLst>
          </p:cNvPr>
          <p:cNvCxnSpPr>
            <a:cxnSpLocks/>
          </p:cNvCxnSpPr>
          <p:nvPr/>
        </p:nvCxnSpPr>
        <p:spPr>
          <a:xfrm>
            <a:off x="4830278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A6F5E10E-5967-3CEA-AC06-DC91B3E540D2}"/>
              </a:ext>
            </a:extLst>
          </p:cNvPr>
          <p:cNvSpPr txBox="1"/>
          <p:nvPr/>
        </p:nvSpPr>
        <p:spPr>
          <a:xfrm>
            <a:off x="4760845" y="2909799"/>
            <a:ext cx="4386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OTP</a:t>
            </a:r>
          </a:p>
        </p:txBody>
      </p:sp>
      <p:pic>
        <p:nvPicPr>
          <p:cNvPr id="59" name="Picture 58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C6617D30-B148-91CE-64DB-5B173CAD99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4692265" y="3271104"/>
            <a:ext cx="2257519" cy="533929"/>
          </a:xfrm>
          <a:prstGeom prst="rect">
            <a:avLst/>
          </a:prstGeom>
        </p:spPr>
      </p:pic>
      <p:pic>
        <p:nvPicPr>
          <p:cNvPr id="61" name="Picture 60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348D5D60-E8D5-281B-2B31-C59CE40EB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685" y="2985453"/>
            <a:ext cx="182880" cy="182880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2ECB7C46-EE60-BB2B-7CE3-6414A244076B}"/>
              </a:ext>
            </a:extLst>
          </p:cNvPr>
          <p:cNvSpPr/>
          <p:nvPr/>
        </p:nvSpPr>
        <p:spPr>
          <a:xfrm>
            <a:off x="7725345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FDB7F3B-37B6-CA4A-CEAD-D25412CDD553}"/>
              </a:ext>
            </a:extLst>
          </p:cNvPr>
          <p:cNvSpPr txBox="1"/>
          <p:nvPr/>
        </p:nvSpPr>
        <p:spPr>
          <a:xfrm>
            <a:off x="7869459" y="203093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Email OTP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EABBF33-44A2-FB16-2FBE-E554FADF6DC9}"/>
              </a:ext>
            </a:extLst>
          </p:cNvPr>
          <p:cNvSpPr txBox="1"/>
          <p:nvPr/>
        </p:nvSpPr>
        <p:spPr>
          <a:xfrm>
            <a:off x="7869459" y="2400263"/>
            <a:ext cx="17187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OTP  to login.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ADC1D2B9-738A-A462-0674-FF0093C718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7869459" y="884216"/>
            <a:ext cx="1603368" cy="554340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28CB70E-7FCD-56BD-1DE3-FD0A037B30D5}"/>
              </a:ext>
            </a:extLst>
          </p:cNvPr>
          <p:cNvCxnSpPr>
            <a:cxnSpLocks/>
          </p:cNvCxnSpPr>
          <p:nvPr/>
        </p:nvCxnSpPr>
        <p:spPr>
          <a:xfrm>
            <a:off x="8148322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4127B173-2A28-6DB9-9ECC-22B2C0F6CEF0}"/>
              </a:ext>
            </a:extLst>
          </p:cNvPr>
          <p:cNvSpPr txBox="1"/>
          <p:nvPr/>
        </p:nvSpPr>
        <p:spPr>
          <a:xfrm>
            <a:off x="8078889" y="2909799"/>
            <a:ext cx="778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Password</a:t>
            </a:r>
          </a:p>
        </p:txBody>
      </p:sp>
      <p:pic>
        <p:nvPicPr>
          <p:cNvPr id="68" name="Picture 67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C0F06F80-DB42-2A2C-9C6F-E596C2F6B6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8010309" y="3271104"/>
            <a:ext cx="2257519" cy="533929"/>
          </a:xfrm>
          <a:prstGeom prst="rect">
            <a:avLst/>
          </a:prstGeom>
        </p:spPr>
      </p:pic>
      <p:pic>
        <p:nvPicPr>
          <p:cNvPr id="70" name="Picture 69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758FDC4A-54C0-BBF1-3E0F-33739356D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29" y="2985453"/>
            <a:ext cx="182880" cy="18288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9" y="-15876"/>
            <a:ext cx="31357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FORGOT password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63C52F18-0C93-44C4-8EC3-9A70390CE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6565" y="5905048"/>
            <a:ext cx="1800225" cy="20955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895836A3-18EC-E02D-A2E2-CC0A4752A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4908" y="5905048"/>
            <a:ext cx="1800225" cy="20955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D2ABA7F-7542-A67E-9E0D-AAD1877DAD82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8CDC70-769E-E905-6B62-0D6E79494D22}"/>
              </a:ext>
            </a:extLst>
          </p:cNvPr>
          <p:cNvSpPr txBox="1"/>
          <p:nvPr/>
        </p:nvSpPr>
        <p:spPr>
          <a:xfrm>
            <a:off x="770291" y="2030931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Forgot password?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AA8133-80F8-A162-3B22-7FEA0A4E2A22}"/>
              </a:ext>
            </a:extLst>
          </p:cNvPr>
          <p:cNvSpPr txBox="1"/>
          <p:nvPr/>
        </p:nvSpPr>
        <p:spPr>
          <a:xfrm>
            <a:off x="770291" y="2400263"/>
            <a:ext cx="2252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email / mobile number </a:t>
            </a:r>
          </a:p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to continue.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013FBA-D04B-84F4-C162-80EDF1C5AE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770291" y="884216"/>
            <a:ext cx="1603368" cy="55434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FB4863-B8DD-BCF6-1512-DF7BECED2F4A}"/>
              </a:ext>
            </a:extLst>
          </p:cNvPr>
          <p:cNvCxnSpPr>
            <a:cxnSpLocks/>
          </p:cNvCxnSpPr>
          <p:nvPr/>
        </p:nvCxnSpPr>
        <p:spPr>
          <a:xfrm>
            <a:off x="1049154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C5B92D49-6ED1-B380-BDB5-F6EFD9B4F7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61" y="2998880"/>
            <a:ext cx="137160" cy="13716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2621B20-DEFD-B274-7A38-56E2E7CC06F0}"/>
              </a:ext>
            </a:extLst>
          </p:cNvPr>
          <p:cNvSpPr txBox="1"/>
          <p:nvPr/>
        </p:nvSpPr>
        <p:spPr>
          <a:xfrm>
            <a:off x="979721" y="2909799"/>
            <a:ext cx="1795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Email ID / Mobile number</a:t>
            </a:r>
          </a:p>
        </p:txBody>
      </p:sp>
      <p:pic>
        <p:nvPicPr>
          <p:cNvPr id="25" name="Picture 24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82DC8FE8-A072-8466-DC95-BB9412D988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911141" y="3271104"/>
            <a:ext cx="2257519" cy="533929"/>
          </a:xfrm>
          <a:prstGeom prst="rect">
            <a:avLst/>
          </a:prstGeom>
        </p:spPr>
      </p:pic>
      <p:pic>
        <p:nvPicPr>
          <p:cNvPr id="26" name="Picture 25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D799C6B0-FD85-3E70-636A-D18B6EE540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88199" r="56294" b="6103"/>
          <a:stretch/>
        </p:blipFill>
        <p:spPr>
          <a:xfrm>
            <a:off x="748803" y="5751210"/>
            <a:ext cx="2257519" cy="39074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F3E8F02-894C-0E26-C6B1-8443323242C2}"/>
              </a:ext>
            </a:extLst>
          </p:cNvPr>
          <p:cNvSpPr txBox="1"/>
          <p:nvPr/>
        </p:nvSpPr>
        <p:spPr>
          <a:xfrm>
            <a:off x="2039900" y="3399568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Submit</a:t>
            </a:r>
          </a:p>
        </p:txBody>
      </p:sp>
    </p:spTree>
    <p:extLst>
      <p:ext uri="{BB962C8B-B14F-4D97-AF65-F5344CB8AC3E}">
        <p14:creationId xmlns:p14="http://schemas.microsoft.com/office/powerpoint/2010/main" val="3520107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9" y="-15876"/>
            <a:ext cx="27615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RESET password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D2ABA7F-7542-A67E-9E0D-AAD1877DAD82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8CDC70-769E-E905-6B62-0D6E79494D22}"/>
              </a:ext>
            </a:extLst>
          </p:cNvPr>
          <p:cNvSpPr txBox="1"/>
          <p:nvPr/>
        </p:nvSpPr>
        <p:spPr>
          <a:xfrm>
            <a:off x="770291" y="2030931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Reset Password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AA8133-80F8-A162-3B22-7FEA0A4E2A22}"/>
              </a:ext>
            </a:extLst>
          </p:cNvPr>
          <p:cNvSpPr txBox="1"/>
          <p:nvPr/>
        </p:nvSpPr>
        <p:spPr>
          <a:xfrm>
            <a:off x="770291" y="2400263"/>
            <a:ext cx="2385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old and new password to </a:t>
            </a:r>
          </a:p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continue.</a:t>
            </a:r>
          </a:p>
        </p:txBody>
      </p:sp>
      <p:pic>
        <p:nvPicPr>
          <p:cNvPr id="25" name="Picture 24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82DC8FE8-A072-8466-DC95-BB9412D988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892914" y="4202123"/>
            <a:ext cx="2257519" cy="533929"/>
          </a:xfrm>
          <a:prstGeom prst="rect">
            <a:avLst/>
          </a:prstGeom>
        </p:spPr>
      </p:pic>
      <p:pic>
        <p:nvPicPr>
          <p:cNvPr id="26" name="Picture 25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D799C6B0-FD85-3E70-636A-D18B6EE540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88199" r="56294" b="6103"/>
          <a:stretch/>
        </p:blipFill>
        <p:spPr>
          <a:xfrm>
            <a:off x="748803" y="5751210"/>
            <a:ext cx="2257519" cy="39074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F3E8F02-894C-0E26-C6B1-8443323242C2}"/>
              </a:ext>
            </a:extLst>
          </p:cNvPr>
          <p:cNvSpPr txBox="1"/>
          <p:nvPr/>
        </p:nvSpPr>
        <p:spPr>
          <a:xfrm>
            <a:off x="2021673" y="4330587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Submit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276231-E116-BCEA-8744-BFBCB0B0C71B}"/>
              </a:ext>
            </a:extLst>
          </p:cNvPr>
          <p:cNvCxnSpPr>
            <a:cxnSpLocks/>
          </p:cNvCxnSpPr>
          <p:nvPr/>
        </p:nvCxnSpPr>
        <p:spPr>
          <a:xfrm>
            <a:off x="1003727" y="314450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43721E7-34B1-1D5B-FDDB-75E0317D348D}"/>
              </a:ext>
            </a:extLst>
          </p:cNvPr>
          <p:cNvSpPr txBox="1"/>
          <p:nvPr/>
        </p:nvSpPr>
        <p:spPr>
          <a:xfrm>
            <a:off x="934294" y="2858719"/>
            <a:ext cx="1031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Old Password</a:t>
            </a:r>
          </a:p>
        </p:txBody>
      </p:sp>
      <p:pic>
        <p:nvPicPr>
          <p:cNvPr id="8" name="Picture 7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63E1969B-CABE-7634-1D9A-13B2F6ED5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34" y="2934373"/>
            <a:ext cx="182880" cy="18288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DBD350-EFDF-727F-43AA-AE3729231DE4}"/>
              </a:ext>
            </a:extLst>
          </p:cNvPr>
          <p:cNvCxnSpPr>
            <a:cxnSpLocks/>
          </p:cNvCxnSpPr>
          <p:nvPr/>
        </p:nvCxnSpPr>
        <p:spPr>
          <a:xfrm>
            <a:off x="997473" y="358007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DCD7E31-3781-F91F-F7D5-C01E1F7C1B3A}"/>
              </a:ext>
            </a:extLst>
          </p:cNvPr>
          <p:cNvSpPr txBox="1"/>
          <p:nvPr/>
        </p:nvSpPr>
        <p:spPr>
          <a:xfrm>
            <a:off x="928040" y="3294289"/>
            <a:ext cx="1099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New Password</a:t>
            </a:r>
          </a:p>
        </p:txBody>
      </p:sp>
      <p:pic>
        <p:nvPicPr>
          <p:cNvPr id="11" name="Picture 10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EC1B4EA8-03CA-5A03-2E9D-CC29671FC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80" y="3369943"/>
            <a:ext cx="182880" cy="18288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B9BB65-C39D-1B45-35B2-E23C8B2FD488}"/>
              </a:ext>
            </a:extLst>
          </p:cNvPr>
          <p:cNvCxnSpPr>
            <a:cxnSpLocks/>
          </p:cNvCxnSpPr>
          <p:nvPr/>
        </p:nvCxnSpPr>
        <p:spPr>
          <a:xfrm>
            <a:off x="1008067" y="4006857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45EA240-F919-30BA-30B2-D97C06A739B6}"/>
              </a:ext>
            </a:extLst>
          </p:cNvPr>
          <p:cNvSpPr txBox="1"/>
          <p:nvPr/>
        </p:nvSpPr>
        <p:spPr>
          <a:xfrm>
            <a:off x="938634" y="3721068"/>
            <a:ext cx="1635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Confirm New Password</a:t>
            </a:r>
          </a:p>
        </p:txBody>
      </p:sp>
      <p:pic>
        <p:nvPicPr>
          <p:cNvPr id="14" name="Picture 13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4E607623-6D03-1E54-B008-C66859052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74" y="3796722"/>
            <a:ext cx="18288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97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9" y="-15876"/>
            <a:ext cx="27615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RESET password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D2ABA7F-7542-A67E-9E0D-AAD1877DAD82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8CDC70-769E-E905-6B62-0D6E79494D22}"/>
              </a:ext>
            </a:extLst>
          </p:cNvPr>
          <p:cNvSpPr txBox="1"/>
          <p:nvPr/>
        </p:nvSpPr>
        <p:spPr>
          <a:xfrm>
            <a:off x="770291" y="2030931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Reset Password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AA8133-80F8-A162-3B22-7FEA0A4E2A22}"/>
              </a:ext>
            </a:extLst>
          </p:cNvPr>
          <p:cNvSpPr txBox="1"/>
          <p:nvPr/>
        </p:nvSpPr>
        <p:spPr>
          <a:xfrm>
            <a:off x="770291" y="2400263"/>
            <a:ext cx="2385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old and new password to </a:t>
            </a:r>
          </a:p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continue.</a:t>
            </a:r>
          </a:p>
        </p:txBody>
      </p:sp>
      <p:pic>
        <p:nvPicPr>
          <p:cNvPr id="25" name="Picture 24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82DC8FE8-A072-8466-DC95-BB9412D988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892914" y="4202123"/>
            <a:ext cx="2257519" cy="533929"/>
          </a:xfrm>
          <a:prstGeom prst="rect">
            <a:avLst/>
          </a:prstGeom>
        </p:spPr>
      </p:pic>
      <p:pic>
        <p:nvPicPr>
          <p:cNvPr id="26" name="Picture 25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D799C6B0-FD85-3E70-636A-D18B6EE540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88199" r="56294" b="6103"/>
          <a:stretch/>
        </p:blipFill>
        <p:spPr>
          <a:xfrm>
            <a:off x="748803" y="5751210"/>
            <a:ext cx="2257519" cy="39074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F3E8F02-894C-0E26-C6B1-8443323242C2}"/>
              </a:ext>
            </a:extLst>
          </p:cNvPr>
          <p:cNvSpPr txBox="1"/>
          <p:nvPr/>
        </p:nvSpPr>
        <p:spPr>
          <a:xfrm>
            <a:off x="2021673" y="4330587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Submit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276231-E116-BCEA-8744-BFBCB0B0C71B}"/>
              </a:ext>
            </a:extLst>
          </p:cNvPr>
          <p:cNvCxnSpPr>
            <a:cxnSpLocks/>
          </p:cNvCxnSpPr>
          <p:nvPr/>
        </p:nvCxnSpPr>
        <p:spPr>
          <a:xfrm>
            <a:off x="1003727" y="314450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43721E7-34B1-1D5B-FDDB-75E0317D348D}"/>
              </a:ext>
            </a:extLst>
          </p:cNvPr>
          <p:cNvSpPr txBox="1"/>
          <p:nvPr/>
        </p:nvSpPr>
        <p:spPr>
          <a:xfrm>
            <a:off x="934294" y="2858719"/>
            <a:ext cx="1031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Old Password</a:t>
            </a:r>
          </a:p>
        </p:txBody>
      </p:sp>
      <p:pic>
        <p:nvPicPr>
          <p:cNvPr id="8" name="Picture 7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63E1969B-CABE-7634-1D9A-13B2F6ED5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34" y="2934373"/>
            <a:ext cx="182880" cy="18288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DBD350-EFDF-727F-43AA-AE3729231DE4}"/>
              </a:ext>
            </a:extLst>
          </p:cNvPr>
          <p:cNvCxnSpPr>
            <a:cxnSpLocks/>
          </p:cNvCxnSpPr>
          <p:nvPr/>
        </p:nvCxnSpPr>
        <p:spPr>
          <a:xfrm>
            <a:off x="997473" y="358007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DCD7E31-3781-F91F-F7D5-C01E1F7C1B3A}"/>
              </a:ext>
            </a:extLst>
          </p:cNvPr>
          <p:cNvSpPr txBox="1"/>
          <p:nvPr/>
        </p:nvSpPr>
        <p:spPr>
          <a:xfrm>
            <a:off x="928040" y="3294289"/>
            <a:ext cx="1099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New Password</a:t>
            </a:r>
          </a:p>
        </p:txBody>
      </p:sp>
      <p:pic>
        <p:nvPicPr>
          <p:cNvPr id="11" name="Picture 10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EC1B4EA8-03CA-5A03-2E9D-CC29671FC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80" y="3369943"/>
            <a:ext cx="182880" cy="18288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B9BB65-C39D-1B45-35B2-E23C8B2FD488}"/>
              </a:ext>
            </a:extLst>
          </p:cNvPr>
          <p:cNvCxnSpPr>
            <a:cxnSpLocks/>
          </p:cNvCxnSpPr>
          <p:nvPr/>
        </p:nvCxnSpPr>
        <p:spPr>
          <a:xfrm>
            <a:off x="1008067" y="4006857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45EA240-F919-30BA-30B2-D97C06A739B6}"/>
              </a:ext>
            </a:extLst>
          </p:cNvPr>
          <p:cNvSpPr txBox="1"/>
          <p:nvPr/>
        </p:nvSpPr>
        <p:spPr>
          <a:xfrm>
            <a:off x="938634" y="3721068"/>
            <a:ext cx="1635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Confirm New Password</a:t>
            </a:r>
          </a:p>
        </p:txBody>
      </p:sp>
      <p:pic>
        <p:nvPicPr>
          <p:cNvPr id="14" name="Picture 13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4E607623-6D03-1E54-B008-C66859052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74" y="3796722"/>
            <a:ext cx="18288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7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8" y="-15876"/>
            <a:ext cx="9735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List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D2ABA7F-7542-A67E-9E0D-AAD1877DAD82}"/>
              </a:ext>
            </a:extLst>
          </p:cNvPr>
          <p:cNvSpPr/>
          <p:nvPr/>
        </p:nvSpPr>
        <p:spPr>
          <a:xfrm>
            <a:off x="284480" y="691950"/>
            <a:ext cx="2902017" cy="5820609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C8AE2A9-AF32-E847-A878-2D9525B6A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" y="1066283"/>
            <a:ext cx="2828925" cy="4829175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E7BCC61-346A-04E1-E935-5E0570C474E2}"/>
              </a:ext>
            </a:extLst>
          </p:cNvPr>
          <p:cNvSpPr/>
          <p:nvPr/>
        </p:nvSpPr>
        <p:spPr>
          <a:xfrm>
            <a:off x="284480" y="6028101"/>
            <a:ext cx="2902017" cy="517615"/>
          </a:xfrm>
          <a:prstGeom prst="roundRect">
            <a:avLst>
              <a:gd name="adj" fmla="val 9997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C2EDC52-50FE-B26E-F1F0-0B46BA86D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657" y="6093731"/>
            <a:ext cx="320040" cy="32004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8F2C83A-D61F-0374-06E4-57C51F3F2D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66911" y="6148411"/>
            <a:ext cx="320040" cy="32004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C89BA3CF-DB32-8DF5-AE0A-A6729C61E8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31166" y="6093731"/>
            <a:ext cx="320040" cy="32004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B758617-0184-FBF2-C3D9-4BE4DCB43684}"/>
              </a:ext>
            </a:extLst>
          </p:cNvPr>
          <p:cNvCxnSpPr/>
          <p:nvPr/>
        </p:nvCxnSpPr>
        <p:spPr>
          <a:xfrm flipH="1">
            <a:off x="448829" y="956733"/>
            <a:ext cx="3093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66A255A-DA38-2A1B-09B7-4BE5765D4D32}"/>
              </a:ext>
            </a:extLst>
          </p:cNvPr>
          <p:cNvSpPr txBox="1"/>
          <p:nvPr/>
        </p:nvSpPr>
        <p:spPr>
          <a:xfrm>
            <a:off x="810723" y="802844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Bike Services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D734C03-E4DC-FA29-34BD-94E45E8E7F25}"/>
              </a:ext>
            </a:extLst>
          </p:cNvPr>
          <p:cNvSpPr/>
          <p:nvPr/>
        </p:nvSpPr>
        <p:spPr>
          <a:xfrm>
            <a:off x="4395836" y="736288"/>
            <a:ext cx="2902017" cy="5820609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132619F-25AA-9C69-4E4C-F3EAFF31EF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0624" y="879467"/>
            <a:ext cx="2692439" cy="558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60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4EA0D62-A100-E82E-CD61-C4EA8AB5D57A}"/>
              </a:ext>
            </a:extLst>
          </p:cNvPr>
          <p:cNvSpPr/>
          <p:nvPr/>
        </p:nvSpPr>
        <p:spPr>
          <a:xfrm rot="19621978">
            <a:off x="3193893" y="3947972"/>
            <a:ext cx="566928" cy="1115568"/>
          </a:xfrm>
          <a:prstGeom prst="roundRect">
            <a:avLst>
              <a:gd name="adj" fmla="val 50000"/>
            </a:avLst>
          </a:prstGeom>
          <a:solidFill>
            <a:srgbClr val="2C9C48"/>
          </a:solidFill>
          <a:ln>
            <a:solidFill>
              <a:srgbClr val="2C9C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586804D-251C-652B-E370-7AA355BBF5F9}"/>
              </a:ext>
            </a:extLst>
          </p:cNvPr>
          <p:cNvSpPr/>
          <p:nvPr/>
        </p:nvSpPr>
        <p:spPr>
          <a:xfrm rot="19621978">
            <a:off x="1745318" y="1701016"/>
            <a:ext cx="566928" cy="1115568"/>
          </a:xfrm>
          <a:prstGeom prst="roundRect">
            <a:avLst>
              <a:gd name="adj" fmla="val 50000"/>
            </a:avLst>
          </a:prstGeom>
          <a:solidFill>
            <a:srgbClr val="F6851F"/>
          </a:solidFill>
          <a:ln>
            <a:solidFill>
              <a:srgbClr val="F896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671557-38BF-F5E7-2205-5185574A2967}"/>
              </a:ext>
            </a:extLst>
          </p:cNvPr>
          <p:cNvSpPr txBox="1"/>
          <p:nvPr/>
        </p:nvSpPr>
        <p:spPr>
          <a:xfrm>
            <a:off x="4018700" y="-1119593"/>
            <a:ext cx="18937141" cy="77867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0000" dirty="0" err="1">
                <a:solidFill>
                  <a:srgbClr val="F6851F"/>
                </a:solidFill>
                <a:latin typeface="Baguet Script" panose="00000500000000000000" pitchFamily="2" charset="0"/>
              </a:rPr>
              <a:t>Hecko</a:t>
            </a:r>
            <a:endParaRPr lang="en-US" sz="50000" dirty="0">
              <a:solidFill>
                <a:srgbClr val="F6851F"/>
              </a:solidFill>
              <a:latin typeface="Baguet Script" panose="000005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2E534E-F595-EABA-6A14-3DE1E2C2F1CA}"/>
              </a:ext>
            </a:extLst>
          </p:cNvPr>
          <p:cNvSpPr txBox="1"/>
          <p:nvPr/>
        </p:nvSpPr>
        <p:spPr>
          <a:xfrm>
            <a:off x="4828445" y="5255140"/>
            <a:ext cx="147271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SERVICES AT YOUR TIPS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B0A111A-DEEA-77B1-3D46-28B751A586D6}"/>
              </a:ext>
            </a:extLst>
          </p:cNvPr>
          <p:cNvSpPr/>
          <p:nvPr/>
        </p:nvSpPr>
        <p:spPr>
          <a:xfrm>
            <a:off x="1584579" y="1742024"/>
            <a:ext cx="566928" cy="3727235"/>
          </a:xfrm>
          <a:prstGeom prst="roundRect">
            <a:avLst>
              <a:gd name="adj" fmla="val 50000"/>
            </a:avLst>
          </a:prstGeom>
          <a:solidFill>
            <a:srgbClr val="F8961D"/>
          </a:solidFill>
          <a:ln>
            <a:solidFill>
              <a:srgbClr val="F896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896DA4-6AB2-E220-D36C-33C420DD98D3}"/>
              </a:ext>
            </a:extLst>
          </p:cNvPr>
          <p:cNvSpPr/>
          <p:nvPr/>
        </p:nvSpPr>
        <p:spPr>
          <a:xfrm rot="2205066">
            <a:off x="2149145" y="3214512"/>
            <a:ext cx="566928" cy="2432304"/>
          </a:xfrm>
          <a:prstGeom prst="roundRect">
            <a:avLst>
              <a:gd name="adj" fmla="val 50000"/>
            </a:avLst>
          </a:prstGeom>
          <a:solidFill>
            <a:srgbClr val="E01F27"/>
          </a:solidFill>
          <a:ln>
            <a:solidFill>
              <a:srgbClr val="E01F2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B46248D-C352-D1E3-2004-11BCED2BF206}"/>
              </a:ext>
            </a:extLst>
          </p:cNvPr>
          <p:cNvSpPr/>
          <p:nvPr/>
        </p:nvSpPr>
        <p:spPr>
          <a:xfrm>
            <a:off x="3339360" y="1296342"/>
            <a:ext cx="566928" cy="3727235"/>
          </a:xfrm>
          <a:prstGeom prst="roundRect">
            <a:avLst>
              <a:gd name="adj" fmla="val 50000"/>
            </a:avLst>
          </a:prstGeom>
          <a:solidFill>
            <a:srgbClr val="4CB853"/>
          </a:solidFill>
          <a:ln>
            <a:solidFill>
              <a:srgbClr val="4CB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C019B01-ECA8-0B94-4DA9-6183A1BC61B4}"/>
              </a:ext>
            </a:extLst>
          </p:cNvPr>
          <p:cNvSpPr/>
          <p:nvPr/>
        </p:nvSpPr>
        <p:spPr>
          <a:xfrm rot="2205066">
            <a:off x="2780440" y="1118193"/>
            <a:ext cx="566928" cy="2432304"/>
          </a:xfrm>
          <a:prstGeom prst="roundRect">
            <a:avLst>
              <a:gd name="adj" fmla="val 50000"/>
            </a:avLst>
          </a:prstGeom>
          <a:solidFill>
            <a:srgbClr val="32AD97"/>
          </a:solidFill>
          <a:ln>
            <a:solidFill>
              <a:srgbClr val="32AD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1703CD3-8B30-4BF1-63B6-EADF313F9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51656" y="1636579"/>
            <a:ext cx="4925884" cy="285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201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1541</TotalTime>
  <Words>606</Words>
  <Application>Microsoft Office PowerPoint</Application>
  <PresentationFormat>Widescreen</PresentationFormat>
  <Paragraphs>163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Arial Nova Light</vt:lpstr>
      <vt:lpstr>Baguet Script</vt:lpstr>
      <vt:lpstr>Calibri</vt:lpstr>
      <vt:lpstr>Calibri Light</vt:lpstr>
      <vt:lpstr>Courier New</vt:lpstr>
      <vt:lpstr>Grotesque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Cognizant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Gupta, Narendra (Cognizant)</dc:creator>
  <cp:lastModifiedBy>Gupta, Narendra (Cognizant)</cp:lastModifiedBy>
  <cp:revision>28</cp:revision>
  <dcterms:created xsi:type="dcterms:W3CDTF">2023-07-16T12:40:18Z</dcterms:created>
  <dcterms:modified xsi:type="dcterms:W3CDTF">2023-07-28T16:34:07Z</dcterms:modified>
</cp:coreProperties>
</file>